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7" r:id="rId3"/>
    <p:sldId id="258" r:id="rId4"/>
    <p:sldId id="262" r:id="rId5"/>
    <p:sldId id="268" r:id="rId6"/>
    <p:sldId id="263" r:id="rId7"/>
    <p:sldId id="269" r:id="rId8"/>
    <p:sldId id="261" r:id="rId9"/>
    <p:sldId id="260" r:id="rId10"/>
    <p:sldId id="265" r:id="rId11"/>
    <p:sldId id="264" r:id="rId12"/>
    <p:sldId id="270" r:id="rId13"/>
    <p:sldId id="272" r:id="rId14"/>
    <p:sldId id="266" r:id="rId15"/>
    <p:sldId id="273" r:id="rId16"/>
    <p:sldId id="267" r:id="rId17"/>
    <p:sldId id="274" r:id="rId18"/>
    <p:sldId id="259" r:id="rId19"/>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9FC"/>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67" d="100"/>
          <a:sy n="67" d="100"/>
        </p:scale>
        <p:origin x="-4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9424-EF26-4E10-9FE5-8249650DA222}"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F2906DCB-A006-4B93-9915-68039FC90727}">
      <dgm:prSet phldrT="[Text]"/>
      <dgm:spPr>
        <a:xfrm>
          <a:off x="2616956" y="97271"/>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Tuck Everlasting</a:t>
          </a:r>
        </a:p>
      </dgm:t>
    </dgm:pt>
    <dgm:pt modelId="{5F2D0654-F412-453D-81F0-8E5059F4888E}" type="parTrans" cxnId="{B41AEA4E-37B7-41C3-AFC8-B7042648E008}">
      <dgm:prSet/>
      <dgm:spPr/>
      <dgm:t>
        <a:bodyPr/>
        <a:lstStyle/>
        <a:p>
          <a:endParaRPr lang="en-US"/>
        </a:p>
      </dgm:t>
    </dgm:pt>
    <dgm:pt modelId="{B2A1BF64-ECFF-47A8-83F4-2D3C5029FF58}" type="sibTrans" cxnId="{B41AEA4E-37B7-41C3-AFC8-B7042648E008}">
      <dgm:prSet/>
      <dgm:spPr/>
      <dgm:t>
        <a:bodyPr/>
        <a:lstStyle/>
        <a:p>
          <a:endParaRPr lang="en-US"/>
        </a:p>
      </dgm:t>
    </dgm:pt>
    <dgm:pt modelId="{47E9D8AD-A5B1-41CB-A3EA-9116C5C225E6}">
      <dgm:prSet phldrT="[Text]"/>
      <dgm:spPr>
        <a:xfrm>
          <a:off x="672807" y="938810"/>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Reading	</a:t>
          </a:r>
        </a:p>
      </dgm:t>
    </dgm:pt>
    <dgm:pt modelId="{C2EDAAAF-51CB-409E-8AE2-D4166549FA8D}" type="parTrans" cxnId="{2AECF842-E5E3-41E6-852E-496DB44494BB}">
      <dgm:prSet/>
      <dgm:spPr>
        <a:xfrm>
          <a:off x="1026288" y="578511"/>
          <a:ext cx="1944149" cy="264353"/>
        </a:xfrm>
        <a:custGeom>
          <a:avLst/>
          <a:gdLst/>
          <a:ahLst/>
          <a:cxnLst/>
          <a:rect l="0" t="0" r="0" b="0"/>
          <a:pathLst>
            <a:path>
              <a:moveTo>
                <a:pt x="1944149" y="0"/>
              </a:moveTo>
              <a:lnTo>
                <a:pt x="1944149" y="180149"/>
              </a:lnTo>
              <a:lnTo>
                <a:pt x="0" y="180149"/>
              </a:lnTo>
              <a:lnTo>
                <a:pt x="0" y="264353"/>
              </a:lnTo>
            </a:path>
          </a:pathLst>
        </a:custGeom>
        <a:noFill/>
        <a:ln w="25400" cap="flat" cmpd="sng" algn="ctr">
          <a:solidFill>
            <a:srgbClr val="4BACC6">
              <a:hueOff val="0"/>
              <a:satOff val="0"/>
              <a:lumOff val="0"/>
              <a:alphaOff val="0"/>
            </a:srgbClr>
          </a:solidFill>
          <a:prstDash val="solid"/>
        </a:ln>
        <a:effectLst/>
      </dgm:spPr>
      <dgm:t>
        <a:bodyPr/>
        <a:lstStyle/>
        <a:p>
          <a:endParaRPr lang="en-US"/>
        </a:p>
      </dgm:t>
    </dgm:pt>
    <dgm:pt modelId="{B9FD956B-B73A-4A9A-AE06-C9CC04715290}" type="sibTrans" cxnId="{2AECF842-E5E3-41E6-852E-496DB44494BB}">
      <dgm:prSet/>
      <dgm:spPr/>
      <dgm:t>
        <a:bodyPr/>
        <a:lstStyle/>
        <a:p>
          <a:endParaRPr lang="en-US"/>
        </a:p>
      </dgm:t>
    </dgm:pt>
    <dgm:pt modelId="{93EF1B45-5E70-4DCB-8B13-CF157A92C46C}">
      <dgm:prSet phldrT="[Text]"/>
      <dgm:spPr>
        <a:xfrm>
          <a:off x="117336" y="1780349"/>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Story Elements</a:t>
          </a:r>
        </a:p>
      </dgm:t>
    </dgm:pt>
    <dgm:pt modelId="{9105A135-148A-4393-BAE4-AD205A8D85BA}" type="parTrans" cxnId="{A9F6A356-FFF8-4746-9CC8-D00CD8DE1FB2}">
      <dgm:prSet/>
      <dgm:spPr>
        <a:xfrm>
          <a:off x="470817" y="1420050"/>
          <a:ext cx="555471" cy="264353"/>
        </a:xfrm>
        <a:custGeom>
          <a:avLst/>
          <a:gdLst/>
          <a:ahLst/>
          <a:cxnLst/>
          <a:rect l="0" t="0" r="0" b="0"/>
          <a:pathLst>
            <a:path>
              <a:moveTo>
                <a:pt x="555471" y="0"/>
              </a:moveTo>
              <a:lnTo>
                <a:pt x="555471" y="180149"/>
              </a:lnTo>
              <a:lnTo>
                <a:pt x="0" y="180149"/>
              </a:lnTo>
              <a:lnTo>
                <a:pt x="0" y="264353"/>
              </a:lnTo>
            </a:path>
          </a:pathLst>
        </a:custGeom>
        <a:noFill/>
        <a:ln w="25400" cap="flat" cmpd="sng" algn="ctr">
          <a:solidFill>
            <a:srgbClr val="F79646">
              <a:hueOff val="0"/>
              <a:satOff val="0"/>
              <a:lumOff val="0"/>
              <a:alphaOff val="0"/>
            </a:srgbClr>
          </a:solidFill>
          <a:prstDash val="solid"/>
        </a:ln>
        <a:effectLst/>
      </dgm:spPr>
      <dgm:t>
        <a:bodyPr/>
        <a:lstStyle/>
        <a:p>
          <a:endParaRPr lang="en-US"/>
        </a:p>
      </dgm:t>
    </dgm:pt>
    <dgm:pt modelId="{D2ACD35F-2ECE-4AE7-8D71-23CB30F1D925}" type="sibTrans" cxnId="{A9F6A356-FFF8-4746-9CC8-D00CD8DE1FB2}">
      <dgm:prSet/>
      <dgm:spPr/>
      <dgm:t>
        <a:bodyPr/>
        <a:lstStyle/>
        <a:p>
          <a:endParaRPr lang="en-US"/>
        </a:p>
      </dgm:t>
    </dgm:pt>
    <dgm:pt modelId="{037EABF2-7EF4-428B-AF23-3CA7BB66B16C}">
      <dgm:prSet phldrT="[Text]"/>
      <dgm:spPr>
        <a:xfrm>
          <a:off x="1228278" y="1780349"/>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Figurative Language</a:t>
          </a:r>
        </a:p>
      </dgm:t>
    </dgm:pt>
    <dgm:pt modelId="{116F143E-EB63-4DCC-9918-519669F88E74}" type="parTrans" cxnId="{BF8EF06F-D059-4BC8-B3E3-55109134405C}">
      <dgm:prSet/>
      <dgm:spPr>
        <a:xfrm>
          <a:off x="1026288" y="1420050"/>
          <a:ext cx="555471" cy="264353"/>
        </a:xfrm>
        <a:custGeom>
          <a:avLst/>
          <a:gdLst/>
          <a:ahLst/>
          <a:cxnLst/>
          <a:rect l="0" t="0" r="0" b="0"/>
          <a:pathLst>
            <a:path>
              <a:moveTo>
                <a:pt x="0" y="0"/>
              </a:moveTo>
              <a:lnTo>
                <a:pt x="0" y="180149"/>
              </a:lnTo>
              <a:lnTo>
                <a:pt x="555471" y="180149"/>
              </a:lnTo>
              <a:lnTo>
                <a:pt x="555471" y="264353"/>
              </a:lnTo>
            </a:path>
          </a:pathLst>
        </a:custGeom>
        <a:noFill/>
        <a:ln w="25400" cap="flat" cmpd="sng" algn="ctr">
          <a:solidFill>
            <a:srgbClr val="F79646">
              <a:hueOff val="0"/>
              <a:satOff val="0"/>
              <a:lumOff val="0"/>
              <a:alphaOff val="0"/>
            </a:srgbClr>
          </a:solidFill>
          <a:prstDash val="solid"/>
        </a:ln>
        <a:effectLst/>
      </dgm:spPr>
      <dgm:t>
        <a:bodyPr/>
        <a:lstStyle/>
        <a:p>
          <a:endParaRPr lang="en-US"/>
        </a:p>
      </dgm:t>
    </dgm:pt>
    <dgm:pt modelId="{A0643FD8-D61C-47E5-97F3-492816189544}" type="sibTrans" cxnId="{BF8EF06F-D059-4BC8-B3E3-55109134405C}">
      <dgm:prSet/>
      <dgm:spPr/>
      <dgm:t>
        <a:bodyPr/>
        <a:lstStyle/>
        <a:p>
          <a:endParaRPr lang="en-US"/>
        </a:p>
      </dgm:t>
    </dgm:pt>
    <dgm:pt modelId="{116EA488-CBF1-467D-87AF-DC71C211562B}">
      <dgm:prSet phldrT="[Text]"/>
      <dgm:spPr>
        <a:xfrm>
          <a:off x="4540063" y="931797"/>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Science</a:t>
          </a:r>
        </a:p>
      </dgm:t>
    </dgm:pt>
    <dgm:pt modelId="{BF762C72-BFF8-4174-90BC-6E2F14ECA5CC}" type="parTrans" cxnId="{59DE1CBD-5A94-42C5-9ACF-018EC6D9B474}">
      <dgm:prSet/>
      <dgm:spPr>
        <a:xfrm>
          <a:off x="2970438" y="578511"/>
          <a:ext cx="1923106" cy="257341"/>
        </a:xfrm>
        <a:custGeom>
          <a:avLst/>
          <a:gdLst/>
          <a:ahLst/>
          <a:cxnLst/>
          <a:rect l="0" t="0" r="0" b="0"/>
          <a:pathLst>
            <a:path>
              <a:moveTo>
                <a:pt x="0" y="0"/>
              </a:moveTo>
              <a:lnTo>
                <a:pt x="0" y="173136"/>
              </a:lnTo>
              <a:lnTo>
                <a:pt x="1923106" y="173136"/>
              </a:lnTo>
              <a:lnTo>
                <a:pt x="1923106" y="257341"/>
              </a:lnTo>
            </a:path>
          </a:pathLst>
        </a:custGeom>
        <a:noFill/>
        <a:ln w="25400" cap="flat" cmpd="sng" algn="ctr">
          <a:solidFill>
            <a:srgbClr val="4BACC6">
              <a:hueOff val="0"/>
              <a:satOff val="0"/>
              <a:lumOff val="0"/>
              <a:alphaOff val="0"/>
            </a:srgbClr>
          </a:solidFill>
          <a:prstDash val="solid"/>
        </a:ln>
        <a:effectLst/>
      </dgm:spPr>
      <dgm:t>
        <a:bodyPr/>
        <a:lstStyle/>
        <a:p>
          <a:endParaRPr lang="en-US"/>
        </a:p>
      </dgm:t>
    </dgm:pt>
    <dgm:pt modelId="{982B81C9-F875-449E-A85C-5DC87983189A}" type="sibTrans" cxnId="{59DE1CBD-5A94-42C5-9ACF-018EC6D9B474}">
      <dgm:prSet/>
      <dgm:spPr/>
      <dgm:t>
        <a:bodyPr/>
        <a:lstStyle/>
        <a:p>
          <a:endParaRPr lang="en-US"/>
        </a:p>
      </dgm:t>
    </dgm:pt>
    <dgm:pt modelId="{C152064C-EF3E-48FE-AC94-930CDA9D45E0}">
      <dgm:prSet phldrT="[Text]"/>
      <dgm:spPr>
        <a:xfrm>
          <a:off x="4561105" y="1780349"/>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Life Cycles (Frog and Human)</a:t>
          </a:r>
        </a:p>
      </dgm:t>
    </dgm:pt>
    <dgm:pt modelId="{C4890E36-8C68-4F96-8441-64363B40C515}" type="parTrans" cxnId="{B2A0C7B1-9644-4E25-ABAA-ADEB39FB0888}">
      <dgm:prSet/>
      <dgm:spPr>
        <a:xfrm>
          <a:off x="4847825" y="1413037"/>
          <a:ext cx="91440" cy="271366"/>
        </a:xfrm>
        <a:custGeom>
          <a:avLst/>
          <a:gdLst/>
          <a:ahLst/>
          <a:cxnLst/>
          <a:rect l="0" t="0" r="0" b="0"/>
          <a:pathLst>
            <a:path>
              <a:moveTo>
                <a:pt x="45720" y="0"/>
              </a:moveTo>
              <a:lnTo>
                <a:pt x="45720" y="187162"/>
              </a:lnTo>
              <a:lnTo>
                <a:pt x="66762" y="187162"/>
              </a:lnTo>
              <a:lnTo>
                <a:pt x="66762" y="271366"/>
              </a:lnTo>
            </a:path>
          </a:pathLst>
        </a:custGeom>
        <a:noFill/>
        <a:ln w="25400" cap="flat" cmpd="sng" algn="ctr">
          <a:solidFill>
            <a:srgbClr val="F79646">
              <a:hueOff val="0"/>
              <a:satOff val="0"/>
              <a:lumOff val="0"/>
              <a:alphaOff val="0"/>
            </a:srgbClr>
          </a:solidFill>
          <a:prstDash val="solid"/>
        </a:ln>
        <a:effectLst/>
      </dgm:spPr>
      <dgm:t>
        <a:bodyPr/>
        <a:lstStyle/>
        <a:p>
          <a:endParaRPr lang="en-US"/>
        </a:p>
      </dgm:t>
    </dgm:pt>
    <dgm:pt modelId="{A3B3E019-9A55-47E8-8D2E-E966FF0D1952}" type="sibTrans" cxnId="{B2A0C7B1-9644-4E25-ABAA-ADEB39FB0888}">
      <dgm:prSet/>
      <dgm:spPr/>
      <dgm:t>
        <a:bodyPr/>
        <a:lstStyle/>
        <a:p>
          <a:endParaRPr lang="en-US"/>
        </a:p>
      </dgm:t>
    </dgm:pt>
    <dgm:pt modelId="{EC250027-3E94-49C6-985B-9FDD864790BB}">
      <dgm:prSet/>
      <dgm:spPr>
        <a:xfrm>
          <a:off x="2894692" y="938810"/>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Writing	</a:t>
          </a:r>
        </a:p>
      </dgm:t>
    </dgm:pt>
    <dgm:pt modelId="{3D9D17BA-B1CE-4419-9AFC-6008C7AC3813}" type="parTrans" cxnId="{B705EB52-D640-4F7A-96F6-1A7526A272DF}">
      <dgm:prSet/>
      <dgm:spPr>
        <a:xfrm>
          <a:off x="2970438" y="578511"/>
          <a:ext cx="277735" cy="264353"/>
        </a:xfrm>
        <a:custGeom>
          <a:avLst/>
          <a:gdLst/>
          <a:ahLst/>
          <a:cxnLst/>
          <a:rect l="0" t="0" r="0" b="0"/>
          <a:pathLst>
            <a:path>
              <a:moveTo>
                <a:pt x="0" y="0"/>
              </a:moveTo>
              <a:lnTo>
                <a:pt x="0" y="180149"/>
              </a:lnTo>
              <a:lnTo>
                <a:pt x="277735" y="180149"/>
              </a:lnTo>
              <a:lnTo>
                <a:pt x="277735" y="264353"/>
              </a:lnTo>
            </a:path>
          </a:pathLst>
        </a:custGeom>
        <a:noFill/>
        <a:ln w="25400" cap="flat" cmpd="sng" algn="ctr">
          <a:solidFill>
            <a:srgbClr val="4BACC6">
              <a:hueOff val="0"/>
              <a:satOff val="0"/>
              <a:lumOff val="0"/>
              <a:alphaOff val="0"/>
            </a:srgbClr>
          </a:solidFill>
          <a:prstDash val="solid"/>
        </a:ln>
        <a:effectLst/>
      </dgm:spPr>
      <dgm:t>
        <a:bodyPr/>
        <a:lstStyle/>
        <a:p>
          <a:endParaRPr lang="en-US"/>
        </a:p>
      </dgm:t>
    </dgm:pt>
    <dgm:pt modelId="{00602926-A1A0-48B2-B56D-D84743C171A2}" type="sibTrans" cxnId="{B705EB52-D640-4F7A-96F6-1A7526A272DF}">
      <dgm:prSet/>
      <dgm:spPr/>
      <dgm:t>
        <a:bodyPr/>
        <a:lstStyle/>
        <a:p>
          <a:endParaRPr lang="en-US"/>
        </a:p>
      </dgm:t>
    </dgm:pt>
    <dgm:pt modelId="{E1FA1F49-3588-486D-A505-759DF548B71A}">
      <dgm:prSet/>
      <dgm:spPr>
        <a:xfrm>
          <a:off x="2339220" y="1780349"/>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Narrative Writing (Create a legend)</a:t>
          </a:r>
        </a:p>
      </dgm:t>
    </dgm:pt>
    <dgm:pt modelId="{10A35C55-7CAC-4314-A11D-3BA2F752BD39}" type="parTrans" cxnId="{8BF11C6B-B23B-439B-BF2C-B423F2E59A30}">
      <dgm:prSet/>
      <dgm:spPr>
        <a:xfrm>
          <a:off x="2692702" y="1420050"/>
          <a:ext cx="555471" cy="264353"/>
        </a:xfrm>
        <a:custGeom>
          <a:avLst/>
          <a:gdLst/>
          <a:ahLst/>
          <a:cxnLst/>
          <a:rect l="0" t="0" r="0" b="0"/>
          <a:pathLst>
            <a:path>
              <a:moveTo>
                <a:pt x="555471" y="0"/>
              </a:moveTo>
              <a:lnTo>
                <a:pt x="555471" y="180149"/>
              </a:lnTo>
              <a:lnTo>
                <a:pt x="0" y="180149"/>
              </a:lnTo>
              <a:lnTo>
                <a:pt x="0" y="264353"/>
              </a:lnTo>
            </a:path>
          </a:pathLst>
        </a:custGeom>
        <a:noFill/>
        <a:ln w="25400" cap="flat" cmpd="sng" algn="ctr">
          <a:solidFill>
            <a:srgbClr val="F79646">
              <a:hueOff val="0"/>
              <a:satOff val="0"/>
              <a:lumOff val="0"/>
              <a:alphaOff val="0"/>
            </a:srgbClr>
          </a:solidFill>
          <a:prstDash val="solid"/>
        </a:ln>
        <a:effectLst/>
      </dgm:spPr>
      <dgm:t>
        <a:bodyPr/>
        <a:lstStyle/>
        <a:p>
          <a:endParaRPr lang="en-US"/>
        </a:p>
      </dgm:t>
    </dgm:pt>
    <dgm:pt modelId="{709FC866-C382-4675-8C8F-B6E0B91391D8}" type="sibTrans" cxnId="{8BF11C6B-B23B-439B-BF2C-B423F2E59A30}">
      <dgm:prSet/>
      <dgm:spPr/>
      <dgm:t>
        <a:bodyPr/>
        <a:lstStyle/>
        <a:p>
          <a:endParaRPr lang="en-US"/>
        </a:p>
      </dgm:t>
    </dgm:pt>
    <dgm:pt modelId="{56937F3B-56E6-49E7-B6DC-878F2FCDE961}">
      <dgm:prSet/>
      <dgm:spPr>
        <a:xfrm>
          <a:off x="3450163" y="1780349"/>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Informational Text (Museum Artifact Description)</a:t>
          </a:r>
        </a:p>
      </dgm:t>
    </dgm:pt>
    <dgm:pt modelId="{682BF358-0811-4AC1-93FD-1AB220C6359C}" type="parTrans" cxnId="{9116F98C-0AD3-4AA4-8D51-F43E970580E0}">
      <dgm:prSet/>
      <dgm:spPr>
        <a:xfrm>
          <a:off x="3248173" y="1420050"/>
          <a:ext cx="555471" cy="264353"/>
        </a:xfrm>
        <a:custGeom>
          <a:avLst/>
          <a:gdLst/>
          <a:ahLst/>
          <a:cxnLst/>
          <a:rect l="0" t="0" r="0" b="0"/>
          <a:pathLst>
            <a:path>
              <a:moveTo>
                <a:pt x="0" y="0"/>
              </a:moveTo>
              <a:lnTo>
                <a:pt x="0" y="180149"/>
              </a:lnTo>
              <a:lnTo>
                <a:pt x="555471" y="180149"/>
              </a:lnTo>
              <a:lnTo>
                <a:pt x="555471" y="264353"/>
              </a:lnTo>
            </a:path>
          </a:pathLst>
        </a:custGeom>
        <a:noFill/>
        <a:ln w="25400" cap="flat" cmpd="sng" algn="ctr">
          <a:solidFill>
            <a:srgbClr val="F79646">
              <a:hueOff val="0"/>
              <a:satOff val="0"/>
              <a:lumOff val="0"/>
              <a:alphaOff val="0"/>
            </a:srgbClr>
          </a:solidFill>
          <a:prstDash val="solid"/>
        </a:ln>
        <a:effectLst/>
      </dgm:spPr>
      <dgm:t>
        <a:bodyPr/>
        <a:lstStyle/>
        <a:p>
          <a:endParaRPr lang="en-US"/>
        </a:p>
      </dgm:t>
    </dgm:pt>
    <dgm:pt modelId="{2DE1C989-5D6B-4C52-8841-F59DB0A8EE89}" type="sibTrans" cxnId="{9116F98C-0AD3-4AA4-8D51-F43E970580E0}">
      <dgm:prSet/>
      <dgm:spPr/>
      <dgm:t>
        <a:bodyPr/>
        <a:lstStyle/>
        <a:p>
          <a:endParaRPr lang="en-US"/>
        </a:p>
      </dgm:t>
    </dgm:pt>
    <dgm:pt modelId="{30013854-D596-420F-93AC-518F08EF31FE}">
      <dgm:prSet/>
      <dgm:spPr>
        <a:xfrm>
          <a:off x="1228278" y="2621888"/>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Metaphors and Similies</a:t>
          </a:r>
        </a:p>
      </dgm:t>
    </dgm:pt>
    <dgm:pt modelId="{ED892ED8-6A9C-479C-A39A-ACD4820D8550}" type="parTrans" cxnId="{54A5FBB4-E7E2-4A24-BFA4-66F4D32A170A}">
      <dgm:prSet/>
      <dgm:spPr>
        <a:xfrm>
          <a:off x="1536040" y="2261589"/>
          <a:ext cx="91440" cy="264353"/>
        </a:xfrm>
        <a:custGeom>
          <a:avLst/>
          <a:gdLst/>
          <a:ahLst/>
          <a:cxnLst/>
          <a:rect l="0" t="0" r="0" b="0"/>
          <a:pathLst>
            <a:path>
              <a:moveTo>
                <a:pt x="45720" y="0"/>
              </a:moveTo>
              <a:lnTo>
                <a:pt x="45720" y="264353"/>
              </a:lnTo>
            </a:path>
          </a:pathLst>
        </a:custGeom>
        <a:noFill/>
        <a:ln w="25400" cap="flat" cmpd="sng" algn="ctr">
          <a:solidFill>
            <a:srgbClr val="4F81BD">
              <a:hueOff val="0"/>
              <a:satOff val="0"/>
              <a:lumOff val="0"/>
              <a:alphaOff val="0"/>
            </a:srgbClr>
          </a:solidFill>
          <a:prstDash val="solid"/>
        </a:ln>
        <a:effectLst/>
      </dgm:spPr>
      <dgm:t>
        <a:bodyPr/>
        <a:lstStyle/>
        <a:p>
          <a:endParaRPr lang="en-US"/>
        </a:p>
      </dgm:t>
    </dgm:pt>
    <dgm:pt modelId="{C8581125-447A-47EB-A87D-C7F21E1564B5}" type="sibTrans" cxnId="{54A5FBB4-E7E2-4A24-BFA4-66F4D32A170A}">
      <dgm:prSet/>
      <dgm:spPr/>
      <dgm:t>
        <a:bodyPr/>
        <a:lstStyle/>
        <a:p>
          <a:endParaRPr lang="en-US"/>
        </a:p>
      </dgm:t>
    </dgm:pt>
    <dgm:pt modelId="{3A7BDC8B-335C-4698-A3F6-DA8E7E749D6A}">
      <dgm:prSet/>
      <dgm:spPr>
        <a:xfrm>
          <a:off x="117336" y="2621888"/>
          <a:ext cx="908952" cy="57718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Plot, Setting, Character, Theme</a:t>
          </a:r>
        </a:p>
      </dgm:t>
    </dgm:pt>
    <dgm:pt modelId="{B7C5EB2D-CD9B-4776-BCEB-4B4363D16B3E}" type="parTrans" cxnId="{DD4E32A7-5847-4147-B516-3ECD123BF0B2}">
      <dgm:prSet/>
      <dgm:spPr>
        <a:xfrm>
          <a:off x="425097" y="2261589"/>
          <a:ext cx="91440" cy="264353"/>
        </a:xfrm>
        <a:custGeom>
          <a:avLst/>
          <a:gdLst/>
          <a:ahLst/>
          <a:cxnLst/>
          <a:rect l="0" t="0" r="0" b="0"/>
          <a:pathLst>
            <a:path>
              <a:moveTo>
                <a:pt x="45720" y="0"/>
              </a:moveTo>
              <a:lnTo>
                <a:pt x="45720" y="264353"/>
              </a:lnTo>
            </a:path>
          </a:pathLst>
        </a:custGeom>
        <a:noFill/>
        <a:ln w="25400" cap="flat" cmpd="sng" algn="ctr">
          <a:solidFill>
            <a:srgbClr val="4F81BD">
              <a:hueOff val="0"/>
              <a:satOff val="0"/>
              <a:lumOff val="0"/>
              <a:alphaOff val="0"/>
            </a:srgbClr>
          </a:solidFill>
          <a:prstDash val="solid"/>
        </a:ln>
        <a:effectLst/>
      </dgm:spPr>
      <dgm:t>
        <a:bodyPr/>
        <a:lstStyle/>
        <a:p>
          <a:endParaRPr lang="en-US"/>
        </a:p>
      </dgm:t>
    </dgm:pt>
    <dgm:pt modelId="{09ECB934-B0CC-4977-B062-10A9206F206E}" type="sibTrans" cxnId="{DD4E32A7-5847-4147-B516-3ECD123BF0B2}">
      <dgm:prSet/>
      <dgm:spPr/>
      <dgm:t>
        <a:bodyPr/>
        <a:lstStyle/>
        <a:p>
          <a:endParaRPr lang="en-US"/>
        </a:p>
      </dgm:t>
    </dgm:pt>
    <dgm:pt modelId="{D52DF9D5-C83C-4232-BF2D-4DE0E8250E97}" type="pres">
      <dgm:prSet presAssocID="{F46B9424-EF26-4E10-9FE5-8249650DA222}" presName="hierChild1" presStyleCnt="0">
        <dgm:presLayoutVars>
          <dgm:chPref val="1"/>
          <dgm:dir/>
          <dgm:animOne val="branch"/>
          <dgm:animLvl val="lvl"/>
          <dgm:resizeHandles/>
        </dgm:presLayoutVars>
      </dgm:prSet>
      <dgm:spPr/>
      <dgm:t>
        <a:bodyPr/>
        <a:lstStyle/>
        <a:p>
          <a:endParaRPr lang="en-US"/>
        </a:p>
      </dgm:t>
    </dgm:pt>
    <dgm:pt modelId="{90D3E23B-713E-476C-A890-2483DB4D323D}" type="pres">
      <dgm:prSet presAssocID="{F2906DCB-A006-4B93-9915-68039FC90727}" presName="hierRoot1" presStyleCnt="0"/>
      <dgm:spPr/>
    </dgm:pt>
    <dgm:pt modelId="{84BB037A-2E1E-44A5-B148-2B3C44A8D5AA}" type="pres">
      <dgm:prSet presAssocID="{F2906DCB-A006-4B93-9915-68039FC90727}" presName="composite" presStyleCnt="0"/>
      <dgm:spPr/>
    </dgm:pt>
    <dgm:pt modelId="{684E7498-2775-4404-A126-7F8976F18DA0}" type="pres">
      <dgm:prSet presAssocID="{F2906DCB-A006-4B93-9915-68039FC90727}" presName="background" presStyleLbl="node0" presStyleIdx="0" presStyleCnt="1"/>
      <dgm:spPr>
        <a:xfrm>
          <a:off x="2515961" y="1326"/>
          <a:ext cx="908952" cy="57718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F066F9A2-4CDA-4193-A6C2-715621BB56D0}" type="pres">
      <dgm:prSet presAssocID="{F2906DCB-A006-4B93-9915-68039FC90727}" presName="text" presStyleLbl="fgAcc0" presStyleIdx="0" presStyleCnt="1">
        <dgm:presLayoutVars>
          <dgm:chPref val="3"/>
        </dgm:presLayoutVars>
      </dgm:prSet>
      <dgm:spPr/>
      <dgm:t>
        <a:bodyPr/>
        <a:lstStyle/>
        <a:p>
          <a:endParaRPr lang="en-US"/>
        </a:p>
      </dgm:t>
    </dgm:pt>
    <dgm:pt modelId="{FF271BA5-A344-4AA7-AACB-7F12C611828B}" type="pres">
      <dgm:prSet presAssocID="{F2906DCB-A006-4B93-9915-68039FC90727}" presName="hierChild2" presStyleCnt="0"/>
      <dgm:spPr/>
    </dgm:pt>
    <dgm:pt modelId="{D2608354-207D-436C-A7EA-023A3369D605}" type="pres">
      <dgm:prSet presAssocID="{C2EDAAAF-51CB-409E-8AE2-D4166549FA8D}" presName="Name10" presStyleLbl="parChTrans1D2" presStyleIdx="0" presStyleCnt="3"/>
      <dgm:spPr/>
      <dgm:t>
        <a:bodyPr/>
        <a:lstStyle/>
        <a:p>
          <a:endParaRPr lang="en-US"/>
        </a:p>
      </dgm:t>
    </dgm:pt>
    <dgm:pt modelId="{6EEB5347-6211-4B7D-8D05-957D69794F9D}" type="pres">
      <dgm:prSet presAssocID="{47E9D8AD-A5B1-41CB-A3EA-9116C5C225E6}" presName="hierRoot2" presStyleCnt="0"/>
      <dgm:spPr/>
    </dgm:pt>
    <dgm:pt modelId="{904DF249-C55F-4498-BB01-EBF143149F24}" type="pres">
      <dgm:prSet presAssocID="{47E9D8AD-A5B1-41CB-A3EA-9116C5C225E6}" presName="composite2" presStyleCnt="0"/>
      <dgm:spPr/>
    </dgm:pt>
    <dgm:pt modelId="{692D4AA6-A277-455B-B87D-9EECA83E1E3A}" type="pres">
      <dgm:prSet presAssocID="{47E9D8AD-A5B1-41CB-A3EA-9116C5C225E6}" presName="background2" presStyleLbl="node2" presStyleIdx="0" presStyleCnt="3"/>
      <dgm:spPr>
        <a:xfrm>
          <a:off x="571812" y="842865"/>
          <a:ext cx="908952" cy="57718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41C67873-9B75-4989-B0AD-3671B2301851}" type="pres">
      <dgm:prSet presAssocID="{47E9D8AD-A5B1-41CB-A3EA-9116C5C225E6}" presName="text2" presStyleLbl="fgAcc2" presStyleIdx="0" presStyleCnt="3">
        <dgm:presLayoutVars>
          <dgm:chPref val="3"/>
        </dgm:presLayoutVars>
      </dgm:prSet>
      <dgm:spPr/>
      <dgm:t>
        <a:bodyPr/>
        <a:lstStyle/>
        <a:p>
          <a:endParaRPr lang="en-US"/>
        </a:p>
      </dgm:t>
    </dgm:pt>
    <dgm:pt modelId="{15360CD8-4303-4FAD-887D-C9F1B36AF8CA}" type="pres">
      <dgm:prSet presAssocID="{47E9D8AD-A5B1-41CB-A3EA-9116C5C225E6}" presName="hierChild3" presStyleCnt="0"/>
      <dgm:spPr/>
    </dgm:pt>
    <dgm:pt modelId="{25C84145-0152-4FC8-9DBD-CDD31458DBD5}" type="pres">
      <dgm:prSet presAssocID="{9105A135-148A-4393-BAE4-AD205A8D85BA}" presName="Name17" presStyleLbl="parChTrans1D3" presStyleIdx="0" presStyleCnt="5"/>
      <dgm:spPr/>
      <dgm:t>
        <a:bodyPr/>
        <a:lstStyle/>
        <a:p>
          <a:endParaRPr lang="en-US"/>
        </a:p>
      </dgm:t>
    </dgm:pt>
    <dgm:pt modelId="{17A2D465-5504-4945-B9EB-F64F4B907708}" type="pres">
      <dgm:prSet presAssocID="{93EF1B45-5E70-4DCB-8B13-CF157A92C46C}" presName="hierRoot3" presStyleCnt="0"/>
      <dgm:spPr/>
    </dgm:pt>
    <dgm:pt modelId="{02DBFFBE-0EB7-44CF-A2D8-6EBEACA67C8A}" type="pres">
      <dgm:prSet presAssocID="{93EF1B45-5E70-4DCB-8B13-CF157A92C46C}" presName="composite3" presStyleCnt="0"/>
      <dgm:spPr/>
    </dgm:pt>
    <dgm:pt modelId="{57A8A48C-E68B-4832-8CF6-E303D8258D3F}" type="pres">
      <dgm:prSet presAssocID="{93EF1B45-5E70-4DCB-8B13-CF157A92C46C}" presName="background3" presStyleLbl="node3" presStyleIdx="0" presStyleCnt="5"/>
      <dgm:spPr>
        <a:xfrm>
          <a:off x="16341" y="1684404"/>
          <a:ext cx="908952" cy="57718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AD6D7248-3019-4ADA-A93C-4412E6B1B08E}" type="pres">
      <dgm:prSet presAssocID="{93EF1B45-5E70-4DCB-8B13-CF157A92C46C}" presName="text3" presStyleLbl="fgAcc3" presStyleIdx="0" presStyleCnt="5">
        <dgm:presLayoutVars>
          <dgm:chPref val="3"/>
        </dgm:presLayoutVars>
      </dgm:prSet>
      <dgm:spPr/>
      <dgm:t>
        <a:bodyPr/>
        <a:lstStyle/>
        <a:p>
          <a:endParaRPr lang="en-US"/>
        </a:p>
      </dgm:t>
    </dgm:pt>
    <dgm:pt modelId="{13B8BF46-6349-40E6-86D3-54A0EDB60F01}" type="pres">
      <dgm:prSet presAssocID="{93EF1B45-5E70-4DCB-8B13-CF157A92C46C}" presName="hierChild4" presStyleCnt="0"/>
      <dgm:spPr/>
    </dgm:pt>
    <dgm:pt modelId="{E4701698-68C4-4E45-B083-D1492E69D813}" type="pres">
      <dgm:prSet presAssocID="{B7C5EB2D-CD9B-4776-BCEB-4B4363D16B3E}" presName="Name23" presStyleLbl="parChTrans1D4" presStyleIdx="0" presStyleCnt="2"/>
      <dgm:spPr/>
      <dgm:t>
        <a:bodyPr/>
        <a:lstStyle/>
        <a:p>
          <a:endParaRPr lang="en-US"/>
        </a:p>
      </dgm:t>
    </dgm:pt>
    <dgm:pt modelId="{154FC25F-643C-4C4C-97F0-57EE7D2BB8AC}" type="pres">
      <dgm:prSet presAssocID="{3A7BDC8B-335C-4698-A3F6-DA8E7E749D6A}" presName="hierRoot4" presStyleCnt="0"/>
      <dgm:spPr/>
    </dgm:pt>
    <dgm:pt modelId="{76525C8D-7413-45B1-BAAA-DABEBF91DBC1}" type="pres">
      <dgm:prSet presAssocID="{3A7BDC8B-335C-4698-A3F6-DA8E7E749D6A}" presName="composite4" presStyleCnt="0"/>
      <dgm:spPr/>
    </dgm:pt>
    <dgm:pt modelId="{EF6FC844-1394-4B97-B455-727089F9C7CB}" type="pres">
      <dgm:prSet presAssocID="{3A7BDC8B-335C-4698-A3F6-DA8E7E749D6A}" presName="background4" presStyleLbl="node4" presStyleIdx="0" presStyleCnt="2"/>
      <dgm:spPr>
        <a:xfrm>
          <a:off x="16341" y="2525943"/>
          <a:ext cx="908952" cy="57718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A0E5B899-64B1-47CE-9597-6D8540DD0A04}" type="pres">
      <dgm:prSet presAssocID="{3A7BDC8B-335C-4698-A3F6-DA8E7E749D6A}" presName="text4" presStyleLbl="fgAcc4" presStyleIdx="0" presStyleCnt="2">
        <dgm:presLayoutVars>
          <dgm:chPref val="3"/>
        </dgm:presLayoutVars>
      </dgm:prSet>
      <dgm:spPr/>
      <dgm:t>
        <a:bodyPr/>
        <a:lstStyle/>
        <a:p>
          <a:endParaRPr lang="en-US"/>
        </a:p>
      </dgm:t>
    </dgm:pt>
    <dgm:pt modelId="{078D9D85-F917-43B0-B35A-1DC4540821FD}" type="pres">
      <dgm:prSet presAssocID="{3A7BDC8B-335C-4698-A3F6-DA8E7E749D6A}" presName="hierChild5" presStyleCnt="0"/>
      <dgm:spPr/>
    </dgm:pt>
    <dgm:pt modelId="{DE876B32-C2BC-4792-B94E-71A6A6A8D2FD}" type="pres">
      <dgm:prSet presAssocID="{116F143E-EB63-4DCC-9918-519669F88E74}" presName="Name17" presStyleLbl="parChTrans1D3" presStyleIdx="1" presStyleCnt="5"/>
      <dgm:spPr/>
      <dgm:t>
        <a:bodyPr/>
        <a:lstStyle/>
        <a:p>
          <a:endParaRPr lang="en-US"/>
        </a:p>
      </dgm:t>
    </dgm:pt>
    <dgm:pt modelId="{0DBF3237-00CD-4F03-8798-C6AF93CBA37B}" type="pres">
      <dgm:prSet presAssocID="{037EABF2-7EF4-428B-AF23-3CA7BB66B16C}" presName="hierRoot3" presStyleCnt="0"/>
      <dgm:spPr/>
    </dgm:pt>
    <dgm:pt modelId="{85C9F8A0-0528-46A6-B7FE-2D0051539B37}" type="pres">
      <dgm:prSet presAssocID="{037EABF2-7EF4-428B-AF23-3CA7BB66B16C}" presName="composite3" presStyleCnt="0"/>
      <dgm:spPr/>
    </dgm:pt>
    <dgm:pt modelId="{5F9D3371-BF61-4AAE-BDA7-5D7D5297EF23}" type="pres">
      <dgm:prSet presAssocID="{037EABF2-7EF4-428B-AF23-3CA7BB66B16C}" presName="background3" presStyleLbl="node3" presStyleIdx="1" presStyleCnt="5"/>
      <dgm:spPr>
        <a:xfrm>
          <a:off x="1127283" y="1684404"/>
          <a:ext cx="908952" cy="57718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F9C741D-F50A-4E47-BFBC-A5E046819EEA}" type="pres">
      <dgm:prSet presAssocID="{037EABF2-7EF4-428B-AF23-3CA7BB66B16C}" presName="text3" presStyleLbl="fgAcc3" presStyleIdx="1" presStyleCnt="5">
        <dgm:presLayoutVars>
          <dgm:chPref val="3"/>
        </dgm:presLayoutVars>
      </dgm:prSet>
      <dgm:spPr/>
      <dgm:t>
        <a:bodyPr/>
        <a:lstStyle/>
        <a:p>
          <a:endParaRPr lang="en-US"/>
        </a:p>
      </dgm:t>
    </dgm:pt>
    <dgm:pt modelId="{BE2E3446-97F8-4B76-BC60-FF13E344A01C}" type="pres">
      <dgm:prSet presAssocID="{037EABF2-7EF4-428B-AF23-3CA7BB66B16C}" presName="hierChild4" presStyleCnt="0"/>
      <dgm:spPr/>
    </dgm:pt>
    <dgm:pt modelId="{9F141331-01D2-4B6F-A656-CB429E2B2505}" type="pres">
      <dgm:prSet presAssocID="{ED892ED8-6A9C-479C-A39A-ACD4820D8550}" presName="Name23" presStyleLbl="parChTrans1D4" presStyleIdx="1" presStyleCnt="2"/>
      <dgm:spPr/>
      <dgm:t>
        <a:bodyPr/>
        <a:lstStyle/>
        <a:p>
          <a:endParaRPr lang="en-US"/>
        </a:p>
      </dgm:t>
    </dgm:pt>
    <dgm:pt modelId="{C1283729-16F7-49CC-A3F9-ADBD5384CE0D}" type="pres">
      <dgm:prSet presAssocID="{30013854-D596-420F-93AC-518F08EF31FE}" presName="hierRoot4" presStyleCnt="0"/>
      <dgm:spPr/>
    </dgm:pt>
    <dgm:pt modelId="{61ACBB7B-3E39-4898-9E4C-D86EA42BEFA5}" type="pres">
      <dgm:prSet presAssocID="{30013854-D596-420F-93AC-518F08EF31FE}" presName="composite4" presStyleCnt="0"/>
      <dgm:spPr/>
    </dgm:pt>
    <dgm:pt modelId="{180C67FA-7F64-44C5-A7D2-90EEABF95B7E}" type="pres">
      <dgm:prSet presAssocID="{30013854-D596-420F-93AC-518F08EF31FE}" presName="background4" presStyleLbl="node4" presStyleIdx="1" presStyleCnt="2"/>
      <dgm:spPr>
        <a:xfrm>
          <a:off x="1127283" y="2525943"/>
          <a:ext cx="908952" cy="57718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FF0CD775-1857-4D7F-8A72-2151F796509E}" type="pres">
      <dgm:prSet presAssocID="{30013854-D596-420F-93AC-518F08EF31FE}" presName="text4" presStyleLbl="fgAcc4" presStyleIdx="1" presStyleCnt="2">
        <dgm:presLayoutVars>
          <dgm:chPref val="3"/>
        </dgm:presLayoutVars>
      </dgm:prSet>
      <dgm:spPr/>
      <dgm:t>
        <a:bodyPr/>
        <a:lstStyle/>
        <a:p>
          <a:endParaRPr lang="en-US"/>
        </a:p>
      </dgm:t>
    </dgm:pt>
    <dgm:pt modelId="{6FDD3BD1-02BC-4D92-9172-77D12310E59F}" type="pres">
      <dgm:prSet presAssocID="{30013854-D596-420F-93AC-518F08EF31FE}" presName="hierChild5" presStyleCnt="0"/>
      <dgm:spPr/>
    </dgm:pt>
    <dgm:pt modelId="{1CC8DAB5-2133-426B-92AE-4F11C3D47324}" type="pres">
      <dgm:prSet presAssocID="{3D9D17BA-B1CE-4419-9AFC-6008C7AC3813}" presName="Name10" presStyleLbl="parChTrans1D2" presStyleIdx="1" presStyleCnt="3"/>
      <dgm:spPr/>
      <dgm:t>
        <a:bodyPr/>
        <a:lstStyle/>
        <a:p>
          <a:endParaRPr lang="en-US"/>
        </a:p>
      </dgm:t>
    </dgm:pt>
    <dgm:pt modelId="{186B7007-CC51-4B60-989E-A7D2DED86844}" type="pres">
      <dgm:prSet presAssocID="{EC250027-3E94-49C6-985B-9FDD864790BB}" presName="hierRoot2" presStyleCnt="0"/>
      <dgm:spPr/>
    </dgm:pt>
    <dgm:pt modelId="{0E4D17D8-39F7-456E-A556-8C0897552B18}" type="pres">
      <dgm:prSet presAssocID="{EC250027-3E94-49C6-985B-9FDD864790BB}" presName="composite2" presStyleCnt="0"/>
      <dgm:spPr/>
    </dgm:pt>
    <dgm:pt modelId="{B8861D0B-290C-455F-839B-20FCDC60FA63}" type="pres">
      <dgm:prSet presAssocID="{EC250027-3E94-49C6-985B-9FDD864790BB}" presName="background2" presStyleLbl="node2" presStyleIdx="1" presStyleCnt="3"/>
      <dgm:spPr>
        <a:xfrm>
          <a:off x="2793697" y="842865"/>
          <a:ext cx="908952" cy="57718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FBB3B3FD-109E-4773-B4A5-CBF74E225152}" type="pres">
      <dgm:prSet presAssocID="{EC250027-3E94-49C6-985B-9FDD864790BB}" presName="text2" presStyleLbl="fgAcc2" presStyleIdx="1" presStyleCnt="3">
        <dgm:presLayoutVars>
          <dgm:chPref val="3"/>
        </dgm:presLayoutVars>
      </dgm:prSet>
      <dgm:spPr/>
      <dgm:t>
        <a:bodyPr/>
        <a:lstStyle/>
        <a:p>
          <a:endParaRPr lang="en-US"/>
        </a:p>
      </dgm:t>
    </dgm:pt>
    <dgm:pt modelId="{F5121414-5929-4ABB-ABFB-EA753837767B}" type="pres">
      <dgm:prSet presAssocID="{EC250027-3E94-49C6-985B-9FDD864790BB}" presName="hierChild3" presStyleCnt="0"/>
      <dgm:spPr/>
    </dgm:pt>
    <dgm:pt modelId="{603255A8-A870-4116-AD52-5C23D9E5DFF4}" type="pres">
      <dgm:prSet presAssocID="{10A35C55-7CAC-4314-A11D-3BA2F752BD39}" presName="Name17" presStyleLbl="parChTrans1D3" presStyleIdx="2" presStyleCnt="5"/>
      <dgm:spPr/>
      <dgm:t>
        <a:bodyPr/>
        <a:lstStyle/>
        <a:p>
          <a:endParaRPr lang="en-US"/>
        </a:p>
      </dgm:t>
    </dgm:pt>
    <dgm:pt modelId="{45972D65-8082-4D43-8777-99CE7A3CB271}" type="pres">
      <dgm:prSet presAssocID="{E1FA1F49-3588-486D-A505-759DF548B71A}" presName="hierRoot3" presStyleCnt="0"/>
      <dgm:spPr/>
    </dgm:pt>
    <dgm:pt modelId="{3D22A38F-8C4A-4C61-B10B-4CC19122AA36}" type="pres">
      <dgm:prSet presAssocID="{E1FA1F49-3588-486D-A505-759DF548B71A}" presName="composite3" presStyleCnt="0"/>
      <dgm:spPr/>
    </dgm:pt>
    <dgm:pt modelId="{FD89F7EA-905B-4F8A-86B5-5600D9359146}" type="pres">
      <dgm:prSet presAssocID="{E1FA1F49-3588-486D-A505-759DF548B71A}" presName="background3" presStyleLbl="node3" presStyleIdx="2" presStyleCnt="5"/>
      <dgm:spPr>
        <a:xfrm>
          <a:off x="2238226" y="1684404"/>
          <a:ext cx="908952" cy="57718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2FD953B2-86D6-4058-B45F-C774CC7265D8}" type="pres">
      <dgm:prSet presAssocID="{E1FA1F49-3588-486D-A505-759DF548B71A}" presName="text3" presStyleLbl="fgAcc3" presStyleIdx="2" presStyleCnt="5">
        <dgm:presLayoutVars>
          <dgm:chPref val="3"/>
        </dgm:presLayoutVars>
      </dgm:prSet>
      <dgm:spPr/>
      <dgm:t>
        <a:bodyPr/>
        <a:lstStyle/>
        <a:p>
          <a:endParaRPr lang="en-US"/>
        </a:p>
      </dgm:t>
    </dgm:pt>
    <dgm:pt modelId="{31131AA1-4CEA-47D7-AD25-1DEF6C1A51FD}" type="pres">
      <dgm:prSet presAssocID="{E1FA1F49-3588-486D-A505-759DF548B71A}" presName="hierChild4" presStyleCnt="0"/>
      <dgm:spPr/>
    </dgm:pt>
    <dgm:pt modelId="{EDC02582-6961-40CA-9BFA-2C47FF2898F8}" type="pres">
      <dgm:prSet presAssocID="{682BF358-0811-4AC1-93FD-1AB220C6359C}" presName="Name17" presStyleLbl="parChTrans1D3" presStyleIdx="3" presStyleCnt="5"/>
      <dgm:spPr/>
      <dgm:t>
        <a:bodyPr/>
        <a:lstStyle/>
        <a:p>
          <a:endParaRPr lang="en-US"/>
        </a:p>
      </dgm:t>
    </dgm:pt>
    <dgm:pt modelId="{5C94E642-01FE-41D4-9089-27F2336AC986}" type="pres">
      <dgm:prSet presAssocID="{56937F3B-56E6-49E7-B6DC-878F2FCDE961}" presName="hierRoot3" presStyleCnt="0"/>
      <dgm:spPr/>
    </dgm:pt>
    <dgm:pt modelId="{5A04FEE0-E4E3-42D2-B7A2-C2A24D9847DB}" type="pres">
      <dgm:prSet presAssocID="{56937F3B-56E6-49E7-B6DC-878F2FCDE961}" presName="composite3" presStyleCnt="0"/>
      <dgm:spPr/>
    </dgm:pt>
    <dgm:pt modelId="{82897291-1E7C-4F9D-BEA8-96641895EB08}" type="pres">
      <dgm:prSet presAssocID="{56937F3B-56E6-49E7-B6DC-878F2FCDE961}" presName="background3" presStyleLbl="node3" presStyleIdx="3" presStyleCnt="5"/>
      <dgm:spPr>
        <a:xfrm>
          <a:off x="3349168" y="1684404"/>
          <a:ext cx="908952" cy="57718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1B1B9EA-AE36-4AA2-8FB0-57CFEEFBFCF2}" type="pres">
      <dgm:prSet presAssocID="{56937F3B-56E6-49E7-B6DC-878F2FCDE961}" presName="text3" presStyleLbl="fgAcc3" presStyleIdx="3" presStyleCnt="5">
        <dgm:presLayoutVars>
          <dgm:chPref val="3"/>
        </dgm:presLayoutVars>
      </dgm:prSet>
      <dgm:spPr/>
      <dgm:t>
        <a:bodyPr/>
        <a:lstStyle/>
        <a:p>
          <a:endParaRPr lang="en-US"/>
        </a:p>
      </dgm:t>
    </dgm:pt>
    <dgm:pt modelId="{7871C144-AD8A-4854-9242-501EFCD93F46}" type="pres">
      <dgm:prSet presAssocID="{56937F3B-56E6-49E7-B6DC-878F2FCDE961}" presName="hierChild4" presStyleCnt="0"/>
      <dgm:spPr/>
    </dgm:pt>
    <dgm:pt modelId="{1BF7A977-C24A-41F0-9943-0E7583C2A909}" type="pres">
      <dgm:prSet presAssocID="{BF762C72-BFF8-4174-90BC-6E2F14ECA5CC}" presName="Name10" presStyleLbl="parChTrans1D2" presStyleIdx="2" presStyleCnt="3"/>
      <dgm:spPr/>
      <dgm:t>
        <a:bodyPr/>
        <a:lstStyle/>
        <a:p>
          <a:endParaRPr lang="en-US"/>
        </a:p>
      </dgm:t>
    </dgm:pt>
    <dgm:pt modelId="{B3BB6AF9-B84D-41D9-804D-4BDDA15D8A16}" type="pres">
      <dgm:prSet presAssocID="{116EA488-CBF1-467D-87AF-DC71C211562B}" presName="hierRoot2" presStyleCnt="0"/>
      <dgm:spPr/>
    </dgm:pt>
    <dgm:pt modelId="{E3433339-E401-4329-BB6F-15DEF6BAF5B7}" type="pres">
      <dgm:prSet presAssocID="{116EA488-CBF1-467D-87AF-DC71C211562B}" presName="composite2" presStyleCnt="0"/>
      <dgm:spPr/>
    </dgm:pt>
    <dgm:pt modelId="{7B350F0D-0923-4A04-8E59-64BBCEC82D51}" type="pres">
      <dgm:prSet presAssocID="{116EA488-CBF1-467D-87AF-DC71C211562B}" presName="background2" presStyleLbl="node2" presStyleIdx="2" presStyleCnt="3"/>
      <dgm:spPr>
        <a:xfrm>
          <a:off x="4439068" y="835852"/>
          <a:ext cx="908952" cy="57718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F656F8B2-BBB2-43B1-ACAE-A7E8FC58AE81}" type="pres">
      <dgm:prSet presAssocID="{116EA488-CBF1-467D-87AF-DC71C211562B}" presName="text2" presStyleLbl="fgAcc2" presStyleIdx="2" presStyleCnt="3" custLinFactNeighborX="-2315" custLinFactNeighborY="-1215">
        <dgm:presLayoutVars>
          <dgm:chPref val="3"/>
        </dgm:presLayoutVars>
      </dgm:prSet>
      <dgm:spPr/>
      <dgm:t>
        <a:bodyPr/>
        <a:lstStyle/>
        <a:p>
          <a:endParaRPr lang="en-US"/>
        </a:p>
      </dgm:t>
    </dgm:pt>
    <dgm:pt modelId="{1AC8F46B-4FC7-40C8-892D-AA5129645A5C}" type="pres">
      <dgm:prSet presAssocID="{116EA488-CBF1-467D-87AF-DC71C211562B}" presName="hierChild3" presStyleCnt="0"/>
      <dgm:spPr/>
    </dgm:pt>
    <dgm:pt modelId="{4B73EF1A-21F1-408B-86A2-98E527C35F8F}" type="pres">
      <dgm:prSet presAssocID="{C4890E36-8C68-4F96-8441-64363B40C515}" presName="Name17" presStyleLbl="parChTrans1D3" presStyleIdx="4" presStyleCnt="5"/>
      <dgm:spPr/>
      <dgm:t>
        <a:bodyPr/>
        <a:lstStyle/>
        <a:p>
          <a:endParaRPr lang="en-US"/>
        </a:p>
      </dgm:t>
    </dgm:pt>
    <dgm:pt modelId="{43F651F0-5952-4838-AFD6-C374F77A89D3}" type="pres">
      <dgm:prSet presAssocID="{C152064C-EF3E-48FE-AC94-930CDA9D45E0}" presName="hierRoot3" presStyleCnt="0"/>
      <dgm:spPr/>
    </dgm:pt>
    <dgm:pt modelId="{158BC475-3E71-475E-A66F-13A1A2DBDD97}" type="pres">
      <dgm:prSet presAssocID="{C152064C-EF3E-48FE-AC94-930CDA9D45E0}" presName="composite3" presStyleCnt="0"/>
      <dgm:spPr/>
    </dgm:pt>
    <dgm:pt modelId="{8B43A4B1-C411-4BBD-9553-C3D91AE98C04}" type="pres">
      <dgm:prSet presAssocID="{C152064C-EF3E-48FE-AC94-930CDA9D45E0}" presName="background3" presStyleLbl="node3" presStyleIdx="4" presStyleCnt="5"/>
      <dgm:spPr>
        <a:xfrm>
          <a:off x="4460111" y="1684404"/>
          <a:ext cx="908952" cy="57718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9E6D59FB-B822-440B-9A7A-D2E708B1A512}" type="pres">
      <dgm:prSet presAssocID="{C152064C-EF3E-48FE-AC94-930CDA9D45E0}" presName="text3" presStyleLbl="fgAcc3" presStyleIdx="4" presStyleCnt="5">
        <dgm:presLayoutVars>
          <dgm:chPref val="3"/>
        </dgm:presLayoutVars>
      </dgm:prSet>
      <dgm:spPr/>
      <dgm:t>
        <a:bodyPr/>
        <a:lstStyle/>
        <a:p>
          <a:endParaRPr lang="en-US"/>
        </a:p>
      </dgm:t>
    </dgm:pt>
    <dgm:pt modelId="{99DE18B6-E83A-47C5-94AE-BCEAE03FA52F}" type="pres">
      <dgm:prSet presAssocID="{C152064C-EF3E-48FE-AC94-930CDA9D45E0}" presName="hierChild4" presStyleCnt="0"/>
      <dgm:spPr/>
    </dgm:pt>
  </dgm:ptLst>
  <dgm:cxnLst>
    <dgm:cxn modelId="{7D93D7BA-68C5-4EC1-A96D-57E60F4EE7BB}" type="presOf" srcId="{682BF358-0811-4AC1-93FD-1AB220C6359C}" destId="{EDC02582-6961-40CA-9BFA-2C47FF2898F8}" srcOrd="0" destOrd="0" presId="urn:microsoft.com/office/officeart/2005/8/layout/hierarchy1"/>
    <dgm:cxn modelId="{4D6C5C6D-81BF-479C-AFFD-FC122386B494}" type="presOf" srcId="{E1FA1F49-3588-486D-A505-759DF548B71A}" destId="{2FD953B2-86D6-4058-B45F-C774CC7265D8}" srcOrd="0" destOrd="0" presId="urn:microsoft.com/office/officeart/2005/8/layout/hierarchy1"/>
    <dgm:cxn modelId="{9E77F08B-0845-4F5E-8D88-15BA69B6EE51}" type="presOf" srcId="{10A35C55-7CAC-4314-A11D-3BA2F752BD39}" destId="{603255A8-A870-4116-AD52-5C23D9E5DFF4}" srcOrd="0" destOrd="0" presId="urn:microsoft.com/office/officeart/2005/8/layout/hierarchy1"/>
    <dgm:cxn modelId="{A257DD16-CC9B-473C-A000-09EBA330EEBA}" type="presOf" srcId="{ED892ED8-6A9C-479C-A39A-ACD4820D8550}" destId="{9F141331-01D2-4B6F-A656-CB429E2B2505}" srcOrd="0" destOrd="0" presId="urn:microsoft.com/office/officeart/2005/8/layout/hierarchy1"/>
    <dgm:cxn modelId="{DD4E32A7-5847-4147-B516-3ECD123BF0B2}" srcId="{93EF1B45-5E70-4DCB-8B13-CF157A92C46C}" destId="{3A7BDC8B-335C-4698-A3F6-DA8E7E749D6A}" srcOrd="0" destOrd="0" parTransId="{B7C5EB2D-CD9B-4776-BCEB-4B4363D16B3E}" sibTransId="{09ECB934-B0CC-4977-B062-10A9206F206E}"/>
    <dgm:cxn modelId="{2A688532-0972-4198-A667-E2AE3E90CE5F}" type="presOf" srcId="{3A7BDC8B-335C-4698-A3F6-DA8E7E749D6A}" destId="{A0E5B899-64B1-47CE-9597-6D8540DD0A04}" srcOrd="0" destOrd="0" presId="urn:microsoft.com/office/officeart/2005/8/layout/hierarchy1"/>
    <dgm:cxn modelId="{7F7E8571-FCC1-4897-984B-852AFA2662F3}" type="presOf" srcId="{F2906DCB-A006-4B93-9915-68039FC90727}" destId="{F066F9A2-4CDA-4193-A6C2-715621BB56D0}" srcOrd="0" destOrd="0" presId="urn:microsoft.com/office/officeart/2005/8/layout/hierarchy1"/>
    <dgm:cxn modelId="{EF5804A8-399B-4BE2-A4FB-827151C3D4D0}" type="presOf" srcId="{EC250027-3E94-49C6-985B-9FDD864790BB}" destId="{FBB3B3FD-109E-4773-B4A5-CBF74E225152}" srcOrd="0" destOrd="0" presId="urn:microsoft.com/office/officeart/2005/8/layout/hierarchy1"/>
    <dgm:cxn modelId="{CDDBF785-5CF3-4F19-B6A1-F492974A6EB3}" type="presOf" srcId="{C152064C-EF3E-48FE-AC94-930CDA9D45E0}" destId="{9E6D59FB-B822-440B-9A7A-D2E708B1A512}" srcOrd="0" destOrd="0" presId="urn:microsoft.com/office/officeart/2005/8/layout/hierarchy1"/>
    <dgm:cxn modelId="{7794BCC9-4135-42B1-BDA0-6227EB1AAC8A}" type="presOf" srcId="{30013854-D596-420F-93AC-518F08EF31FE}" destId="{FF0CD775-1857-4D7F-8A72-2151F796509E}" srcOrd="0" destOrd="0" presId="urn:microsoft.com/office/officeart/2005/8/layout/hierarchy1"/>
    <dgm:cxn modelId="{2D8234CF-47DA-4217-84C7-5BF679BF927F}" type="presOf" srcId="{037EABF2-7EF4-428B-AF23-3CA7BB66B16C}" destId="{5F9C741D-F50A-4E47-BFBC-A5E046819EEA}" srcOrd="0" destOrd="0" presId="urn:microsoft.com/office/officeart/2005/8/layout/hierarchy1"/>
    <dgm:cxn modelId="{68C1A3BF-7D70-4B1D-B761-C9F4CB737656}" type="presOf" srcId="{93EF1B45-5E70-4DCB-8B13-CF157A92C46C}" destId="{AD6D7248-3019-4ADA-A93C-4412E6B1B08E}" srcOrd="0" destOrd="0" presId="urn:microsoft.com/office/officeart/2005/8/layout/hierarchy1"/>
    <dgm:cxn modelId="{B2A0C7B1-9644-4E25-ABAA-ADEB39FB0888}" srcId="{116EA488-CBF1-467D-87AF-DC71C211562B}" destId="{C152064C-EF3E-48FE-AC94-930CDA9D45E0}" srcOrd="0" destOrd="0" parTransId="{C4890E36-8C68-4F96-8441-64363B40C515}" sibTransId="{A3B3E019-9A55-47E8-8D2E-E966FF0D1952}"/>
    <dgm:cxn modelId="{4D36FBF0-0EE5-42E9-883A-53D39A74B937}" type="presOf" srcId="{3D9D17BA-B1CE-4419-9AFC-6008C7AC3813}" destId="{1CC8DAB5-2133-426B-92AE-4F11C3D47324}" srcOrd="0" destOrd="0" presId="urn:microsoft.com/office/officeart/2005/8/layout/hierarchy1"/>
    <dgm:cxn modelId="{B41AEA4E-37B7-41C3-AFC8-B7042648E008}" srcId="{F46B9424-EF26-4E10-9FE5-8249650DA222}" destId="{F2906DCB-A006-4B93-9915-68039FC90727}" srcOrd="0" destOrd="0" parTransId="{5F2D0654-F412-453D-81F0-8E5059F4888E}" sibTransId="{B2A1BF64-ECFF-47A8-83F4-2D3C5029FF58}"/>
    <dgm:cxn modelId="{FE2942C1-4E9E-4F9D-92CC-7F58ED0DD953}" type="presOf" srcId="{56937F3B-56E6-49E7-B6DC-878F2FCDE961}" destId="{51B1B9EA-AE36-4AA2-8FB0-57CFEEFBFCF2}" srcOrd="0" destOrd="0" presId="urn:microsoft.com/office/officeart/2005/8/layout/hierarchy1"/>
    <dgm:cxn modelId="{8068B941-08A1-4B55-BEB0-A4DBAED2F0E0}" type="presOf" srcId="{C4890E36-8C68-4F96-8441-64363B40C515}" destId="{4B73EF1A-21F1-408B-86A2-98E527C35F8F}" srcOrd="0" destOrd="0" presId="urn:microsoft.com/office/officeart/2005/8/layout/hierarchy1"/>
    <dgm:cxn modelId="{2FEABDEC-BD41-49DE-BAA0-370DA590DEBD}" type="presOf" srcId="{47E9D8AD-A5B1-41CB-A3EA-9116C5C225E6}" destId="{41C67873-9B75-4989-B0AD-3671B2301851}" srcOrd="0" destOrd="0" presId="urn:microsoft.com/office/officeart/2005/8/layout/hierarchy1"/>
    <dgm:cxn modelId="{BF8EF06F-D059-4BC8-B3E3-55109134405C}" srcId="{47E9D8AD-A5B1-41CB-A3EA-9116C5C225E6}" destId="{037EABF2-7EF4-428B-AF23-3CA7BB66B16C}" srcOrd="1" destOrd="0" parTransId="{116F143E-EB63-4DCC-9918-519669F88E74}" sibTransId="{A0643FD8-D61C-47E5-97F3-492816189544}"/>
    <dgm:cxn modelId="{59DE1CBD-5A94-42C5-9ACF-018EC6D9B474}" srcId="{F2906DCB-A006-4B93-9915-68039FC90727}" destId="{116EA488-CBF1-467D-87AF-DC71C211562B}" srcOrd="2" destOrd="0" parTransId="{BF762C72-BFF8-4174-90BC-6E2F14ECA5CC}" sibTransId="{982B81C9-F875-449E-A85C-5DC87983189A}"/>
    <dgm:cxn modelId="{5703B49A-1BAB-4A0A-8AE5-DE5259C5D442}" type="presOf" srcId="{9105A135-148A-4393-BAE4-AD205A8D85BA}" destId="{25C84145-0152-4FC8-9DBD-CDD31458DBD5}" srcOrd="0" destOrd="0" presId="urn:microsoft.com/office/officeart/2005/8/layout/hierarchy1"/>
    <dgm:cxn modelId="{A9F6A356-FFF8-4746-9CC8-D00CD8DE1FB2}" srcId="{47E9D8AD-A5B1-41CB-A3EA-9116C5C225E6}" destId="{93EF1B45-5E70-4DCB-8B13-CF157A92C46C}" srcOrd="0" destOrd="0" parTransId="{9105A135-148A-4393-BAE4-AD205A8D85BA}" sibTransId="{D2ACD35F-2ECE-4AE7-8D71-23CB30F1D925}"/>
    <dgm:cxn modelId="{688F314F-C57F-4D54-98EE-123C891A0C25}" type="presOf" srcId="{116F143E-EB63-4DCC-9918-519669F88E74}" destId="{DE876B32-C2BC-4792-B94E-71A6A6A8D2FD}" srcOrd="0" destOrd="0" presId="urn:microsoft.com/office/officeart/2005/8/layout/hierarchy1"/>
    <dgm:cxn modelId="{D0D0DF64-810D-4652-86D7-7332D7481A0F}" type="presOf" srcId="{116EA488-CBF1-467D-87AF-DC71C211562B}" destId="{F656F8B2-BBB2-43B1-ACAE-A7E8FC58AE81}" srcOrd="0" destOrd="0" presId="urn:microsoft.com/office/officeart/2005/8/layout/hierarchy1"/>
    <dgm:cxn modelId="{A57278D8-7B70-4B19-86DC-33BEB384C1F0}" type="presOf" srcId="{B7C5EB2D-CD9B-4776-BCEB-4B4363D16B3E}" destId="{E4701698-68C4-4E45-B083-D1492E69D813}" srcOrd="0" destOrd="0" presId="urn:microsoft.com/office/officeart/2005/8/layout/hierarchy1"/>
    <dgm:cxn modelId="{9116F98C-0AD3-4AA4-8D51-F43E970580E0}" srcId="{EC250027-3E94-49C6-985B-9FDD864790BB}" destId="{56937F3B-56E6-49E7-B6DC-878F2FCDE961}" srcOrd="1" destOrd="0" parTransId="{682BF358-0811-4AC1-93FD-1AB220C6359C}" sibTransId="{2DE1C989-5D6B-4C52-8841-F59DB0A8EE89}"/>
    <dgm:cxn modelId="{B705EB52-D640-4F7A-96F6-1A7526A272DF}" srcId="{F2906DCB-A006-4B93-9915-68039FC90727}" destId="{EC250027-3E94-49C6-985B-9FDD864790BB}" srcOrd="1" destOrd="0" parTransId="{3D9D17BA-B1CE-4419-9AFC-6008C7AC3813}" sibTransId="{00602926-A1A0-48B2-B56D-D84743C171A2}"/>
    <dgm:cxn modelId="{13295FF5-7E3B-481C-9605-2473B2B86D78}" type="presOf" srcId="{BF762C72-BFF8-4174-90BC-6E2F14ECA5CC}" destId="{1BF7A977-C24A-41F0-9943-0E7583C2A909}" srcOrd="0" destOrd="0" presId="urn:microsoft.com/office/officeart/2005/8/layout/hierarchy1"/>
    <dgm:cxn modelId="{8BF11C6B-B23B-439B-BF2C-B423F2E59A30}" srcId="{EC250027-3E94-49C6-985B-9FDD864790BB}" destId="{E1FA1F49-3588-486D-A505-759DF548B71A}" srcOrd="0" destOrd="0" parTransId="{10A35C55-7CAC-4314-A11D-3BA2F752BD39}" sibTransId="{709FC866-C382-4675-8C8F-B6E0B91391D8}"/>
    <dgm:cxn modelId="{54A5FBB4-E7E2-4A24-BFA4-66F4D32A170A}" srcId="{037EABF2-7EF4-428B-AF23-3CA7BB66B16C}" destId="{30013854-D596-420F-93AC-518F08EF31FE}" srcOrd="0" destOrd="0" parTransId="{ED892ED8-6A9C-479C-A39A-ACD4820D8550}" sibTransId="{C8581125-447A-47EB-A87D-C7F21E1564B5}"/>
    <dgm:cxn modelId="{5B6F97C5-B7CB-411F-A465-BE95565CC970}" type="presOf" srcId="{C2EDAAAF-51CB-409E-8AE2-D4166549FA8D}" destId="{D2608354-207D-436C-A7EA-023A3369D605}" srcOrd="0" destOrd="0" presId="urn:microsoft.com/office/officeart/2005/8/layout/hierarchy1"/>
    <dgm:cxn modelId="{2AECF842-E5E3-41E6-852E-496DB44494BB}" srcId="{F2906DCB-A006-4B93-9915-68039FC90727}" destId="{47E9D8AD-A5B1-41CB-A3EA-9116C5C225E6}" srcOrd="0" destOrd="0" parTransId="{C2EDAAAF-51CB-409E-8AE2-D4166549FA8D}" sibTransId="{B9FD956B-B73A-4A9A-AE06-C9CC04715290}"/>
    <dgm:cxn modelId="{E7033D21-DA8C-470D-8686-37B3F48D55EF}" type="presOf" srcId="{F46B9424-EF26-4E10-9FE5-8249650DA222}" destId="{D52DF9D5-C83C-4232-BF2D-4DE0E8250E97}" srcOrd="0" destOrd="0" presId="urn:microsoft.com/office/officeart/2005/8/layout/hierarchy1"/>
    <dgm:cxn modelId="{27EEBB20-3A54-4BC3-8D4F-132AE6D9713E}" type="presParOf" srcId="{D52DF9D5-C83C-4232-BF2D-4DE0E8250E97}" destId="{90D3E23B-713E-476C-A890-2483DB4D323D}" srcOrd="0" destOrd="0" presId="urn:microsoft.com/office/officeart/2005/8/layout/hierarchy1"/>
    <dgm:cxn modelId="{1CB49B65-BBFD-4E10-A49F-D4150B549838}" type="presParOf" srcId="{90D3E23B-713E-476C-A890-2483DB4D323D}" destId="{84BB037A-2E1E-44A5-B148-2B3C44A8D5AA}" srcOrd="0" destOrd="0" presId="urn:microsoft.com/office/officeart/2005/8/layout/hierarchy1"/>
    <dgm:cxn modelId="{61C9CF39-0C4D-4B54-8392-AAFC678468DB}" type="presParOf" srcId="{84BB037A-2E1E-44A5-B148-2B3C44A8D5AA}" destId="{684E7498-2775-4404-A126-7F8976F18DA0}" srcOrd="0" destOrd="0" presId="urn:microsoft.com/office/officeart/2005/8/layout/hierarchy1"/>
    <dgm:cxn modelId="{D604895D-42E6-43E5-9D04-163D077913BE}" type="presParOf" srcId="{84BB037A-2E1E-44A5-B148-2B3C44A8D5AA}" destId="{F066F9A2-4CDA-4193-A6C2-715621BB56D0}" srcOrd="1" destOrd="0" presId="urn:microsoft.com/office/officeart/2005/8/layout/hierarchy1"/>
    <dgm:cxn modelId="{C408CFC4-3B66-45F6-9E5A-144AECA938CE}" type="presParOf" srcId="{90D3E23B-713E-476C-A890-2483DB4D323D}" destId="{FF271BA5-A344-4AA7-AACB-7F12C611828B}" srcOrd="1" destOrd="0" presId="urn:microsoft.com/office/officeart/2005/8/layout/hierarchy1"/>
    <dgm:cxn modelId="{AB29AD8D-5249-47C3-8E1E-D1A3C54EB2E0}" type="presParOf" srcId="{FF271BA5-A344-4AA7-AACB-7F12C611828B}" destId="{D2608354-207D-436C-A7EA-023A3369D605}" srcOrd="0" destOrd="0" presId="urn:microsoft.com/office/officeart/2005/8/layout/hierarchy1"/>
    <dgm:cxn modelId="{6589BE9D-F51E-4706-809E-2A76F3A3A7E2}" type="presParOf" srcId="{FF271BA5-A344-4AA7-AACB-7F12C611828B}" destId="{6EEB5347-6211-4B7D-8D05-957D69794F9D}" srcOrd="1" destOrd="0" presId="urn:microsoft.com/office/officeart/2005/8/layout/hierarchy1"/>
    <dgm:cxn modelId="{E8311BAE-9581-4BCD-B6A1-F67D6543F799}" type="presParOf" srcId="{6EEB5347-6211-4B7D-8D05-957D69794F9D}" destId="{904DF249-C55F-4498-BB01-EBF143149F24}" srcOrd="0" destOrd="0" presId="urn:microsoft.com/office/officeart/2005/8/layout/hierarchy1"/>
    <dgm:cxn modelId="{D359B0F9-5794-49B2-8617-CC58769C835A}" type="presParOf" srcId="{904DF249-C55F-4498-BB01-EBF143149F24}" destId="{692D4AA6-A277-455B-B87D-9EECA83E1E3A}" srcOrd="0" destOrd="0" presId="urn:microsoft.com/office/officeart/2005/8/layout/hierarchy1"/>
    <dgm:cxn modelId="{08320ED4-9D91-4636-ADF6-08A66F2669D0}" type="presParOf" srcId="{904DF249-C55F-4498-BB01-EBF143149F24}" destId="{41C67873-9B75-4989-B0AD-3671B2301851}" srcOrd="1" destOrd="0" presId="urn:microsoft.com/office/officeart/2005/8/layout/hierarchy1"/>
    <dgm:cxn modelId="{6EFE4524-AAB7-494C-82DA-D4A11D48B99E}" type="presParOf" srcId="{6EEB5347-6211-4B7D-8D05-957D69794F9D}" destId="{15360CD8-4303-4FAD-887D-C9F1B36AF8CA}" srcOrd="1" destOrd="0" presId="urn:microsoft.com/office/officeart/2005/8/layout/hierarchy1"/>
    <dgm:cxn modelId="{6E55AEB7-F9D5-4F62-9B8F-53658BFE56F5}" type="presParOf" srcId="{15360CD8-4303-4FAD-887D-C9F1B36AF8CA}" destId="{25C84145-0152-4FC8-9DBD-CDD31458DBD5}" srcOrd="0" destOrd="0" presId="urn:microsoft.com/office/officeart/2005/8/layout/hierarchy1"/>
    <dgm:cxn modelId="{14E3472B-C5CB-4E91-8EE1-F0324AFAAFBD}" type="presParOf" srcId="{15360CD8-4303-4FAD-887D-C9F1B36AF8CA}" destId="{17A2D465-5504-4945-B9EB-F64F4B907708}" srcOrd="1" destOrd="0" presId="urn:microsoft.com/office/officeart/2005/8/layout/hierarchy1"/>
    <dgm:cxn modelId="{745CD407-C641-483A-AE1A-6FC13F876FD6}" type="presParOf" srcId="{17A2D465-5504-4945-B9EB-F64F4B907708}" destId="{02DBFFBE-0EB7-44CF-A2D8-6EBEACA67C8A}" srcOrd="0" destOrd="0" presId="urn:microsoft.com/office/officeart/2005/8/layout/hierarchy1"/>
    <dgm:cxn modelId="{F3CFA4A0-FCD5-4E64-96BA-1A5A9E2D20F7}" type="presParOf" srcId="{02DBFFBE-0EB7-44CF-A2D8-6EBEACA67C8A}" destId="{57A8A48C-E68B-4832-8CF6-E303D8258D3F}" srcOrd="0" destOrd="0" presId="urn:microsoft.com/office/officeart/2005/8/layout/hierarchy1"/>
    <dgm:cxn modelId="{9840AED0-0549-4E5F-8113-D6DE06A68217}" type="presParOf" srcId="{02DBFFBE-0EB7-44CF-A2D8-6EBEACA67C8A}" destId="{AD6D7248-3019-4ADA-A93C-4412E6B1B08E}" srcOrd="1" destOrd="0" presId="urn:microsoft.com/office/officeart/2005/8/layout/hierarchy1"/>
    <dgm:cxn modelId="{880D688E-F595-492F-BE90-0494022B67D9}" type="presParOf" srcId="{17A2D465-5504-4945-B9EB-F64F4B907708}" destId="{13B8BF46-6349-40E6-86D3-54A0EDB60F01}" srcOrd="1" destOrd="0" presId="urn:microsoft.com/office/officeart/2005/8/layout/hierarchy1"/>
    <dgm:cxn modelId="{DDCDF778-1B49-43E5-99C4-2F9995DC8B4C}" type="presParOf" srcId="{13B8BF46-6349-40E6-86D3-54A0EDB60F01}" destId="{E4701698-68C4-4E45-B083-D1492E69D813}" srcOrd="0" destOrd="0" presId="urn:microsoft.com/office/officeart/2005/8/layout/hierarchy1"/>
    <dgm:cxn modelId="{424F3770-D042-4AA9-9A07-84F2BBB2F571}" type="presParOf" srcId="{13B8BF46-6349-40E6-86D3-54A0EDB60F01}" destId="{154FC25F-643C-4C4C-97F0-57EE7D2BB8AC}" srcOrd="1" destOrd="0" presId="urn:microsoft.com/office/officeart/2005/8/layout/hierarchy1"/>
    <dgm:cxn modelId="{5FBD491A-7172-4C04-944D-E4D2347ABAD8}" type="presParOf" srcId="{154FC25F-643C-4C4C-97F0-57EE7D2BB8AC}" destId="{76525C8D-7413-45B1-BAAA-DABEBF91DBC1}" srcOrd="0" destOrd="0" presId="urn:microsoft.com/office/officeart/2005/8/layout/hierarchy1"/>
    <dgm:cxn modelId="{22D8030B-0F75-44D1-B6B8-20E077FB093D}" type="presParOf" srcId="{76525C8D-7413-45B1-BAAA-DABEBF91DBC1}" destId="{EF6FC844-1394-4B97-B455-727089F9C7CB}" srcOrd="0" destOrd="0" presId="urn:microsoft.com/office/officeart/2005/8/layout/hierarchy1"/>
    <dgm:cxn modelId="{8A90F88F-30F6-43C3-BAE1-D98E0A8B4101}" type="presParOf" srcId="{76525C8D-7413-45B1-BAAA-DABEBF91DBC1}" destId="{A0E5B899-64B1-47CE-9597-6D8540DD0A04}" srcOrd="1" destOrd="0" presId="urn:microsoft.com/office/officeart/2005/8/layout/hierarchy1"/>
    <dgm:cxn modelId="{B3F78426-ECDC-4229-8AB0-0A9FC756DF7E}" type="presParOf" srcId="{154FC25F-643C-4C4C-97F0-57EE7D2BB8AC}" destId="{078D9D85-F917-43B0-B35A-1DC4540821FD}" srcOrd="1" destOrd="0" presId="urn:microsoft.com/office/officeart/2005/8/layout/hierarchy1"/>
    <dgm:cxn modelId="{F944EDEB-0819-4057-BBC5-74042D31C034}" type="presParOf" srcId="{15360CD8-4303-4FAD-887D-C9F1B36AF8CA}" destId="{DE876B32-C2BC-4792-B94E-71A6A6A8D2FD}" srcOrd="2" destOrd="0" presId="urn:microsoft.com/office/officeart/2005/8/layout/hierarchy1"/>
    <dgm:cxn modelId="{024DE7A0-195F-4551-AF87-CBAB32F4E384}" type="presParOf" srcId="{15360CD8-4303-4FAD-887D-C9F1B36AF8CA}" destId="{0DBF3237-00CD-4F03-8798-C6AF93CBA37B}" srcOrd="3" destOrd="0" presId="urn:microsoft.com/office/officeart/2005/8/layout/hierarchy1"/>
    <dgm:cxn modelId="{CFEF370A-4488-4BFF-A6E9-7BE169CCCF19}" type="presParOf" srcId="{0DBF3237-00CD-4F03-8798-C6AF93CBA37B}" destId="{85C9F8A0-0528-46A6-B7FE-2D0051539B37}" srcOrd="0" destOrd="0" presId="urn:microsoft.com/office/officeart/2005/8/layout/hierarchy1"/>
    <dgm:cxn modelId="{2F986F9C-9622-42BB-909B-3D0338CE85E1}" type="presParOf" srcId="{85C9F8A0-0528-46A6-B7FE-2D0051539B37}" destId="{5F9D3371-BF61-4AAE-BDA7-5D7D5297EF23}" srcOrd="0" destOrd="0" presId="urn:microsoft.com/office/officeart/2005/8/layout/hierarchy1"/>
    <dgm:cxn modelId="{6962C9A7-1689-44BA-8079-2F8D192269D1}" type="presParOf" srcId="{85C9F8A0-0528-46A6-B7FE-2D0051539B37}" destId="{5F9C741D-F50A-4E47-BFBC-A5E046819EEA}" srcOrd="1" destOrd="0" presId="urn:microsoft.com/office/officeart/2005/8/layout/hierarchy1"/>
    <dgm:cxn modelId="{B42970FD-07C8-43B8-9064-1CF5F68D0930}" type="presParOf" srcId="{0DBF3237-00CD-4F03-8798-C6AF93CBA37B}" destId="{BE2E3446-97F8-4B76-BC60-FF13E344A01C}" srcOrd="1" destOrd="0" presId="urn:microsoft.com/office/officeart/2005/8/layout/hierarchy1"/>
    <dgm:cxn modelId="{2710B1D4-D2CE-4577-AAC5-E159A4E25FA6}" type="presParOf" srcId="{BE2E3446-97F8-4B76-BC60-FF13E344A01C}" destId="{9F141331-01D2-4B6F-A656-CB429E2B2505}" srcOrd="0" destOrd="0" presId="urn:microsoft.com/office/officeart/2005/8/layout/hierarchy1"/>
    <dgm:cxn modelId="{34E2B0D5-AE2A-46F2-AF9B-324A71BAE4F6}" type="presParOf" srcId="{BE2E3446-97F8-4B76-BC60-FF13E344A01C}" destId="{C1283729-16F7-49CC-A3F9-ADBD5384CE0D}" srcOrd="1" destOrd="0" presId="urn:microsoft.com/office/officeart/2005/8/layout/hierarchy1"/>
    <dgm:cxn modelId="{66511F5D-B8F9-4ABC-8FCF-0C4360EE34B5}" type="presParOf" srcId="{C1283729-16F7-49CC-A3F9-ADBD5384CE0D}" destId="{61ACBB7B-3E39-4898-9E4C-D86EA42BEFA5}" srcOrd="0" destOrd="0" presId="urn:microsoft.com/office/officeart/2005/8/layout/hierarchy1"/>
    <dgm:cxn modelId="{B83EC935-5230-4203-A292-B664CA211C5A}" type="presParOf" srcId="{61ACBB7B-3E39-4898-9E4C-D86EA42BEFA5}" destId="{180C67FA-7F64-44C5-A7D2-90EEABF95B7E}" srcOrd="0" destOrd="0" presId="urn:microsoft.com/office/officeart/2005/8/layout/hierarchy1"/>
    <dgm:cxn modelId="{B4F028AA-BD33-4193-AAE5-290FC879C66D}" type="presParOf" srcId="{61ACBB7B-3E39-4898-9E4C-D86EA42BEFA5}" destId="{FF0CD775-1857-4D7F-8A72-2151F796509E}" srcOrd="1" destOrd="0" presId="urn:microsoft.com/office/officeart/2005/8/layout/hierarchy1"/>
    <dgm:cxn modelId="{65F715C6-4422-4412-8A32-420C16C27566}" type="presParOf" srcId="{C1283729-16F7-49CC-A3F9-ADBD5384CE0D}" destId="{6FDD3BD1-02BC-4D92-9172-77D12310E59F}" srcOrd="1" destOrd="0" presId="urn:microsoft.com/office/officeart/2005/8/layout/hierarchy1"/>
    <dgm:cxn modelId="{1523A89A-BC62-4C0D-BDC7-7708DA48F79D}" type="presParOf" srcId="{FF271BA5-A344-4AA7-AACB-7F12C611828B}" destId="{1CC8DAB5-2133-426B-92AE-4F11C3D47324}" srcOrd="2" destOrd="0" presId="urn:microsoft.com/office/officeart/2005/8/layout/hierarchy1"/>
    <dgm:cxn modelId="{E195CB1D-4F76-4778-A2B2-564D3886F315}" type="presParOf" srcId="{FF271BA5-A344-4AA7-AACB-7F12C611828B}" destId="{186B7007-CC51-4B60-989E-A7D2DED86844}" srcOrd="3" destOrd="0" presId="urn:microsoft.com/office/officeart/2005/8/layout/hierarchy1"/>
    <dgm:cxn modelId="{BE760F63-85BD-4AA4-99E9-C0D039B19258}" type="presParOf" srcId="{186B7007-CC51-4B60-989E-A7D2DED86844}" destId="{0E4D17D8-39F7-456E-A556-8C0897552B18}" srcOrd="0" destOrd="0" presId="urn:microsoft.com/office/officeart/2005/8/layout/hierarchy1"/>
    <dgm:cxn modelId="{46359B2F-3947-4749-A02F-C9C95EAD18AA}" type="presParOf" srcId="{0E4D17D8-39F7-456E-A556-8C0897552B18}" destId="{B8861D0B-290C-455F-839B-20FCDC60FA63}" srcOrd="0" destOrd="0" presId="urn:microsoft.com/office/officeart/2005/8/layout/hierarchy1"/>
    <dgm:cxn modelId="{2183825E-2950-4EFA-91CA-295DEE7387D5}" type="presParOf" srcId="{0E4D17D8-39F7-456E-A556-8C0897552B18}" destId="{FBB3B3FD-109E-4773-B4A5-CBF74E225152}" srcOrd="1" destOrd="0" presId="urn:microsoft.com/office/officeart/2005/8/layout/hierarchy1"/>
    <dgm:cxn modelId="{E04A8D97-5F45-4B45-82DE-6A4ED0E526C7}" type="presParOf" srcId="{186B7007-CC51-4B60-989E-A7D2DED86844}" destId="{F5121414-5929-4ABB-ABFB-EA753837767B}" srcOrd="1" destOrd="0" presId="urn:microsoft.com/office/officeart/2005/8/layout/hierarchy1"/>
    <dgm:cxn modelId="{47109C83-C0F3-4CBE-BB58-7EE055ABF9BD}" type="presParOf" srcId="{F5121414-5929-4ABB-ABFB-EA753837767B}" destId="{603255A8-A870-4116-AD52-5C23D9E5DFF4}" srcOrd="0" destOrd="0" presId="urn:microsoft.com/office/officeart/2005/8/layout/hierarchy1"/>
    <dgm:cxn modelId="{55C4C0B1-62FA-41A9-AE2A-48A1C184EDDB}" type="presParOf" srcId="{F5121414-5929-4ABB-ABFB-EA753837767B}" destId="{45972D65-8082-4D43-8777-99CE7A3CB271}" srcOrd="1" destOrd="0" presId="urn:microsoft.com/office/officeart/2005/8/layout/hierarchy1"/>
    <dgm:cxn modelId="{56D50AA4-9DE0-41DC-9C05-374B5D2881CE}" type="presParOf" srcId="{45972D65-8082-4D43-8777-99CE7A3CB271}" destId="{3D22A38F-8C4A-4C61-B10B-4CC19122AA36}" srcOrd="0" destOrd="0" presId="urn:microsoft.com/office/officeart/2005/8/layout/hierarchy1"/>
    <dgm:cxn modelId="{084EC5F8-F6C6-4922-B768-65BE4C4E3E30}" type="presParOf" srcId="{3D22A38F-8C4A-4C61-B10B-4CC19122AA36}" destId="{FD89F7EA-905B-4F8A-86B5-5600D9359146}" srcOrd="0" destOrd="0" presId="urn:microsoft.com/office/officeart/2005/8/layout/hierarchy1"/>
    <dgm:cxn modelId="{A5CF7DED-2E08-40BF-A1E8-34D324DD3AB3}" type="presParOf" srcId="{3D22A38F-8C4A-4C61-B10B-4CC19122AA36}" destId="{2FD953B2-86D6-4058-B45F-C774CC7265D8}" srcOrd="1" destOrd="0" presId="urn:microsoft.com/office/officeart/2005/8/layout/hierarchy1"/>
    <dgm:cxn modelId="{17E75340-F237-4BF7-86C0-327D791CBE1C}" type="presParOf" srcId="{45972D65-8082-4D43-8777-99CE7A3CB271}" destId="{31131AA1-4CEA-47D7-AD25-1DEF6C1A51FD}" srcOrd="1" destOrd="0" presId="urn:microsoft.com/office/officeart/2005/8/layout/hierarchy1"/>
    <dgm:cxn modelId="{381091B6-279F-43B1-AC90-73CADF31393E}" type="presParOf" srcId="{F5121414-5929-4ABB-ABFB-EA753837767B}" destId="{EDC02582-6961-40CA-9BFA-2C47FF2898F8}" srcOrd="2" destOrd="0" presId="urn:microsoft.com/office/officeart/2005/8/layout/hierarchy1"/>
    <dgm:cxn modelId="{8D2E73A0-93D5-4CF1-A9E6-5B2EDC018358}" type="presParOf" srcId="{F5121414-5929-4ABB-ABFB-EA753837767B}" destId="{5C94E642-01FE-41D4-9089-27F2336AC986}" srcOrd="3" destOrd="0" presId="urn:microsoft.com/office/officeart/2005/8/layout/hierarchy1"/>
    <dgm:cxn modelId="{46DCE149-56F1-4603-A671-7CBBF00B749B}" type="presParOf" srcId="{5C94E642-01FE-41D4-9089-27F2336AC986}" destId="{5A04FEE0-E4E3-42D2-B7A2-C2A24D9847DB}" srcOrd="0" destOrd="0" presId="urn:microsoft.com/office/officeart/2005/8/layout/hierarchy1"/>
    <dgm:cxn modelId="{AA83355B-CB9E-453B-9B98-502671CA7142}" type="presParOf" srcId="{5A04FEE0-E4E3-42D2-B7A2-C2A24D9847DB}" destId="{82897291-1E7C-4F9D-BEA8-96641895EB08}" srcOrd="0" destOrd="0" presId="urn:microsoft.com/office/officeart/2005/8/layout/hierarchy1"/>
    <dgm:cxn modelId="{CB5DCAE5-09E8-4702-A0C3-327DA8FC78C8}" type="presParOf" srcId="{5A04FEE0-E4E3-42D2-B7A2-C2A24D9847DB}" destId="{51B1B9EA-AE36-4AA2-8FB0-57CFEEFBFCF2}" srcOrd="1" destOrd="0" presId="urn:microsoft.com/office/officeart/2005/8/layout/hierarchy1"/>
    <dgm:cxn modelId="{248F7683-7583-46B4-87AA-2738DC85851E}" type="presParOf" srcId="{5C94E642-01FE-41D4-9089-27F2336AC986}" destId="{7871C144-AD8A-4854-9242-501EFCD93F46}" srcOrd="1" destOrd="0" presId="urn:microsoft.com/office/officeart/2005/8/layout/hierarchy1"/>
    <dgm:cxn modelId="{6237A7C8-1C8B-422C-84F6-4BB82A981E88}" type="presParOf" srcId="{FF271BA5-A344-4AA7-AACB-7F12C611828B}" destId="{1BF7A977-C24A-41F0-9943-0E7583C2A909}" srcOrd="4" destOrd="0" presId="urn:microsoft.com/office/officeart/2005/8/layout/hierarchy1"/>
    <dgm:cxn modelId="{8F97A003-0058-400B-AAE4-B4469607F1B5}" type="presParOf" srcId="{FF271BA5-A344-4AA7-AACB-7F12C611828B}" destId="{B3BB6AF9-B84D-41D9-804D-4BDDA15D8A16}" srcOrd="5" destOrd="0" presId="urn:microsoft.com/office/officeart/2005/8/layout/hierarchy1"/>
    <dgm:cxn modelId="{481E6731-B76A-44AA-B0BE-A39D2370D965}" type="presParOf" srcId="{B3BB6AF9-B84D-41D9-804D-4BDDA15D8A16}" destId="{E3433339-E401-4329-BB6F-15DEF6BAF5B7}" srcOrd="0" destOrd="0" presId="urn:microsoft.com/office/officeart/2005/8/layout/hierarchy1"/>
    <dgm:cxn modelId="{A30A42DC-39F5-4D4A-B92A-81AA8289E7BC}" type="presParOf" srcId="{E3433339-E401-4329-BB6F-15DEF6BAF5B7}" destId="{7B350F0D-0923-4A04-8E59-64BBCEC82D51}" srcOrd="0" destOrd="0" presId="urn:microsoft.com/office/officeart/2005/8/layout/hierarchy1"/>
    <dgm:cxn modelId="{CBF9F892-30EB-457E-9C86-3DD36EC538A1}" type="presParOf" srcId="{E3433339-E401-4329-BB6F-15DEF6BAF5B7}" destId="{F656F8B2-BBB2-43B1-ACAE-A7E8FC58AE81}" srcOrd="1" destOrd="0" presId="urn:microsoft.com/office/officeart/2005/8/layout/hierarchy1"/>
    <dgm:cxn modelId="{3F623F6E-FC8F-4DFB-92A7-9A6FFB8728B7}" type="presParOf" srcId="{B3BB6AF9-B84D-41D9-804D-4BDDA15D8A16}" destId="{1AC8F46B-4FC7-40C8-892D-AA5129645A5C}" srcOrd="1" destOrd="0" presId="urn:microsoft.com/office/officeart/2005/8/layout/hierarchy1"/>
    <dgm:cxn modelId="{ED824711-A3BD-47F3-BD46-71C210D375D9}" type="presParOf" srcId="{1AC8F46B-4FC7-40C8-892D-AA5129645A5C}" destId="{4B73EF1A-21F1-408B-86A2-98E527C35F8F}" srcOrd="0" destOrd="0" presId="urn:microsoft.com/office/officeart/2005/8/layout/hierarchy1"/>
    <dgm:cxn modelId="{AA386BAF-E4C3-4D5C-8119-2AB263405992}" type="presParOf" srcId="{1AC8F46B-4FC7-40C8-892D-AA5129645A5C}" destId="{43F651F0-5952-4838-AFD6-C374F77A89D3}" srcOrd="1" destOrd="0" presId="urn:microsoft.com/office/officeart/2005/8/layout/hierarchy1"/>
    <dgm:cxn modelId="{97139090-C670-4695-8DB5-61CA9B9DD3AB}" type="presParOf" srcId="{43F651F0-5952-4838-AFD6-C374F77A89D3}" destId="{158BC475-3E71-475E-A66F-13A1A2DBDD97}" srcOrd="0" destOrd="0" presId="urn:microsoft.com/office/officeart/2005/8/layout/hierarchy1"/>
    <dgm:cxn modelId="{E0669AEE-B5CA-495D-BFE2-B5A72A4075F6}" type="presParOf" srcId="{158BC475-3E71-475E-A66F-13A1A2DBDD97}" destId="{8B43A4B1-C411-4BBD-9553-C3D91AE98C04}" srcOrd="0" destOrd="0" presId="urn:microsoft.com/office/officeart/2005/8/layout/hierarchy1"/>
    <dgm:cxn modelId="{9E5A0B60-9E7D-4809-9CA8-92D75D8F2E1A}" type="presParOf" srcId="{158BC475-3E71-475E-A66F-13A1A2DBDD97}" destId="{9E6D59FB-B822-440B-9A7A-D2E708B1A512}" srcOrd="1" destOrd="0" presId="urn:microsoft.com/office/officeart/2005/8/layout/hierarchy1"/>
    <dgm:cxn modelId="{B654D85D-6946-4EF7-8DCB-882F7B02FCA8}" type="presParOf" srcId="{43F651F0-5952-4838-AFD6-C374F77A89D3}" destId="{99DE18B6-E83A-47C5-94AE-BCEAE03FA52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73EF1A-21F1-408B-86A2-98E527C35F8F}">
      <dsp:nvSpPr>
        <dsp:cNvPr id="0" name=""/>
        <dsp:cNvSpPr/>
      </dsp:nvSpPr>
      <dsp:spPr>
        <a:xfrm>
          <a:off x="7324666" y="2050190"/>
          <a:ext cx="91440" cy="393711"/>
        </a:xfrm>
        <a:custGeom>
          <a:avLst/>
          <a:gdLst/>
          <a:ahLst/>
          <a:cxnLst/>
          <a:rect l="0" t="0" r="0" b="0"/>
          <a:pathLst>
            <a:path>
              <a:moveTo>
                <a:pt x="45720" y="0"/>
              </a:moveTo>
              <a:lnTo>
                <a:pt x="45720" y="187162"/>
              </a:lnTo>
              <a:lnTo>
                <a:pt x="66762" y="187162"/>
              </a:lnTo>
              <a:lnTo>
                <a:pt x="66762" y="271366"/>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BF7A977-C24A-41F0-9943-0E7583C2A909}">
      <dsp:nvSpPr>
        <dsp:cNvPr id="0" name=""/>
        <dsp:cNvSpPr/>
      </dsp:nvSpPr>
      <dsp:spPr>
        <a:xfrm>
          <a:off x="4580249" y="839419"/>
          <a:ext cx="2790137" cy="373362"/>
        </a:xfrm>
        <a:custGeom>
          <a:avLst/>
          <a:gdLst/>
          <a:ahLst/>
          <a:cxnLst/>
          <a:rect l="0" t="0" r="0" b="0"/>
          <a:pathLst>
            <a:path>
              <a:moveTo>
                <a:pt x="0" y="0"/>
              </a:moveTo>
              <a:lnTo>
                <a:pt x="0" y="173136"/>
              </a:lnTo>
              <a:lnTo>
                <a:pt x="1923106" y="173136"/>
              </a:lnTo>
              <a:lnTo>
                <a:pt x="1923106" y="257341"/>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DC02582-6961-40CA-9BFA-2C47FF2898F8}">
      <dsp:nvSpPr>
        <dsp:cNvPr id="0" name=""/>
        <dsp:cNvSpPr/>
      </dsp:nvSpPr>
      <dsp:spPr>
        <a:xfrm>
          <a:off x="4983201" y="2060365"/>
          <a:ext cx="805904" cy="383537"/>
        </a:xfrm>
        <a:custGeom>
          <a:avLst/>
          <a:gdLst/>
          <a:ahLst/>
          <a:cxnLst/>
          <a:rect l="0" t="0" r="0" b="0"/>
          <a:pathLst>
            <a:path>
              <a:moveTo>
                <a:pt x="0" y="0"/>
              </a:moveTo>
              <a:lnTo>
                <a:pt x="0" y="180149"/>
              </a:lnTo>
              <a:lnTo>
                <a:pt x="555471" y="180149"/>
              </a:lnTo>
              <a:lnTo>
                <a:pt x="555471" y="264353"/>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03255A8-A870-4116-AD52-5C23D9E5DFF4}">
      <dsp:nvSpPr>
        <dsp:cNvPr id="0" name=""/>
        <dsp:cNvSpPr/>
      </dsp:nvSpPr>
      <dsp:spPr>
        <a:xfrm>
          <a:off x="4177296" y="2060365"/>
          <a:ext cx="805904" cy="383537"/>
        </a:xfrm>
        <a:custGeom>
          <a:avLst/>
          <a:gdLst/>
          <a:ahLst/>
          <a:cxnLst/>
          <a:rect l="0" t="0" r="0" b="0"/>
          <a:pathLst>
            <a:path>
              <a:moveTo>
                <a:pt x="555471" y="0"/>
              </a:moveTo>
              <a:lnTo>
                <a:pt x="555471" y="180149"/>
              </a:lnTo>
              <a:lnTo>
                <a:pt x="0" y="180149"/>
              </a:lnTo>
              <a:lnTo>
                <a:pt x="0" y="264353"/>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CC8DAB5-2133-426B-92AE-4F11C3D47324}">
      <dsp:nvSpPr>
        <dsp:cNvPr id="0" name=""/>
        <dsp:cNvSpPr/>
      </dsp:nvSpPr>
      <dsp:spPr>
        <a:xfrm>
          <a:off x="4580249" y="839419"/>
          <a:ext cx="402952" cy="383537"/>
        </a:xfrm>
        <a:custGeom>
          <a:avLst/>
          <a:gdLst/>
          <a:ahLst/>
          <a:cxnLst/>
          <a:rect l="0" t="0" r="0" b="0"/>
          <a:pathLst>
            <a:path>
              <a:moveTo>
                <a:pt x="0" y="0"/>
              </a:moveTo>
              <a:lnTo>
                <a:pt x="0" y="180149"/>
              </a:lnTo>
              <a:lnTo>
                <a:pt x="277735" y="180149"/>
              </a:lnTo>
              <a:lnTo>
                <a:pt x="277735" y="264353"/>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F141331-01D2-4B6F-A656-CB429E2B2505}">
      <dsp:nvSpPr>
        <dsp:cNvPr id="0" name=""/>
        <dsp:cNvSpPr/>
      </dsp:nvSpPr>
      <dsp:spPr>
        <a:xfrm>
          <a:off x="2519767" y="3281311"/>
          <a:ext cx="91440" cy="383537"/>
        </a:xfrm>
        <a:custGeom>
          <a:avLst/>
          <a:gdLst/>
          <a:ahLst/>
          <a:cxnLst/>
          <a:rect l="0" t="0" r="0" b="0"/>
          <a:pathLst>
            <a:path>
              <a:moveTo>
                <a:pt x="45720" y="0"/>
              </a:moveTo>
              <a:lnTo>
                <a:pt x="45720" y="26435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E876B32-C2BC-4792-B94E-71A6A6A8D2FD}">
      <dsp:nvSpPr>
        <dsp:cNvPr id="0" name=""/>
        <dsp:cNvSpPr/>
      </dsp:nvSpPr>
      <dsp:spPr>
        <a:xfrm>
          <a:off x="1759582" y="2060365"/>
          <a:ext cx="805904" cy="383537"/>
        </a:xfrm>
        <a:custGeom>
          <a:avLst/>
          <a:gdLst/>
          <a:ahLst/>
          <a:cxnLst/>
          <a:rect l="0" t="0" r="0" b="0"/>
          <a:pathLst>
            <a:path>
              <a:moveTo>
                <a:pt x="0" y="0"/>
              </a:moveTo>
              <a:lnTo>
                <a:pt x="0" y="180149"/>
              </a:lnTo>
              <a:lnTo>
                <a:pt x="555471" y="180149"/>
              </a:lnTo>
              <a:lnTo>
                <a:pt x="555471" y="264353"/>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4701698-68C4-4E45-B083-D1492E69D813}">
      <dsp:nvSpPr>
        <dsp:cNvPr id="0" name=""/>
        <dsp:cNvSpPr/>
      </dsp:nvSpPr>
      <dsp:spPr>
        <a:xfrm>
          <a:off x="907958" y="3281311"/>
          <a:ext cx="91440" cy="383537"/>
        </a:xfrm>
        <a:custGeom>
          <a:avLst/>
          <a:gdLst/>
          <a:ahLst/>
          <a:cxnLst/>
          <a:rect l="0" t="0" r="0" b="0"/>
          <a:pathLst>
            <a:path>
              <a:moveTo>
                <a:pt x="45720" y="0"/>
              </a:moveTo>
              <a:lnTo>
                <a:pt x="45720" y="26435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5C84145-0152-4FC8-9DBD-CDD31458DBD5}">
      <dsp:nvSpPr>
        <dsp:cNvPr id="0" name=""/>
        <dsp:cNvSpPr/>
      </dsp:nvSpPr>
      <dsp:spPr>
        <a:xfrm>
          <a:off x="953678" y="2060365"/>
          <a:ext cx="805904" cy="383537"/>
        </a:xfrm>
        <a:custGeom>
          <a:avLst/>
          <a:gdLst/>
          <a:ahLst/>
          <a:cxnLst/>
          <a:rect l="0" t="0" r="0" b="0"/>
          <a:pathLst>
            <a:path>
              <a:moveTo>
                <a:pt x="555471" y="0"/>
              </a:moveTo>
              <a:lnTo>
                <a:pt x="555471" y="180149"/>
              </a:lnTo>
              <a:lnTo>
                <a:pt x="0" y="180149"/>
              </a:lnTo>
              <a:lnTo>
                <a:pt x="0" y="264353"/>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2608354-207D-436C-A7EA-023A3369D605}">
      <dsp:nvSpPr>
        <dsp:cNvPr id="0" name=""/>
        <dsp:cNvSpPr/>
      </dsp:nvSpPr>
      <dsp:spPr>
        <a:xfrm>
          <a:off x="1759582" y="839419"/>
          <a:ext cx="2820666" cy="383537"/>
        </a:xfrm>
        <a:custGeom>
          <a:avLst/>
          <a:gdLst/>
          <a:ahLst/>
          <a:cxnLst/>
          <a:rect l="0" t="0" r="0" b="0"/>
          <a:pathLst>
            <a:path>
              <a:moveTo>
                <a:pt x="1944149" y="0"/>
              </a:moveTo>
              <a:lnTo>
                <a:pt x="1944149" y="180149"/>
              </a:lnTo>
              <a:lnTo>
                <a:pt x="0" y="180149"/>
              </a:lnTo>
              <a:lnTo>
                <a:pt x="0" y="264353"/>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84E7498-2775-4404-A126-7F8976F18DA0}">
      <dsp:nvSpPr>
        <dsp:cNvPr id="0" name=""/>
        <dsp:cNvSpPr/>
      </dsp:nvSpPr>
      <dsp:spPr>
        <a:xfrm>
          <a:off x="3920872" y="2011"/>
          <a:ext cx="1318753" cy="83740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066F9A2-4CDA-4193-A6C2-715621BB56D0}">
      <dsp:nvSpPr>
        <dsp:cNvPr id="0" name=""/>
        <dsp:cNvSpPr/>
      </dsp:nvSpPr>
      <dsp:spPr>
        <a:xfrm>
          <a:off x="4067400" y="141213"/>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Tuck Everlasting</a:t>
          </a:r>
        </a:p>
      </dsp:txBody>
      <dsp:txXfrm>
        <a:off x="4067400" y="141213"/>
        <a:ext cx="1318753" cy="837408"/>
      </dsp:txXfrm>
    </dsp:sp>
    <dsp:sp modelId="{692D4AA6-A277-455B-B87D-9EECA83E1E3A}">
      <dsp:nvSpPr>
        <dsp:cNvPr id="0" name=""/>
        <dsp:cNvSpPr/>
      </dsp:nvSpPr>
      <dsp:spPr>
        <a:xfrm>
          <a:off x="1100206" y="1222957"/>
          <a:ext cx="1318753" cy="837408"/>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1C67873-9B75-4989-B0AD-3671B2301851}">
      <dsp:nvSpPr>
        <dsp:cNvPr id="0" name=""/>
        <dsp:cNvSpPr/>
      </dsp:nvSpPr>
      <dsp:spPr>
        <a:xfrm>
          <a:off x="1246734" y="1362158"/>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hueOff val="0"/>
                  <a:satOff val="0"/>
                  <a:lumOff val="0"/>
                  <a:alphaOff val="0"/>
                </a:sysClr>
              </a:solidFill>
              <a:latin typeface="Calibri"/>
              <a:ea typeface="+mn-ea"/>
              <a:cs typeface="+mn-cs"/>
            </a:rPr>
            <a:t>Reading	</a:t>
          </a:r>
        </a:p>
      </dsp:txBody>
      <dsp:txXfrm>
        <a:off x="1246734" y="1362158"/>
        <a:ext cx="1318753" cy="837408"/>
      </dsp:txXfrm>
    </dsp:sp>
    <dsp:sp modelId="{57A8A48C-E68B-4832-8CF6-E303D8258D3F}">
      <dsp:nvSpPr>
        <dsp:cNvPr id="0" name=""/>
        <dsp:cNvSpPr/>
      </dsp:nvSpPr>
      <dsp:spPr>
        <a:xfrm>
          <a:off x="294301" y="2443902"/>
          <a:ext cx="1318753" cy="83740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D6D7248-3019-4ADA-A93C-4412E6B1B08E}">
      <dsp:nvSpPr>
        <dsp:cNvPr id="0" name=""/>
        <dsp:cNvSpPr/>
      </dsp:nvSpPr>
      <dsp:spPr>
        <a:xfrm>
          <a:off x="440829" y="2583104"/>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Story Elements</a:t>
          </a:r>
        </a:p>
      </dsp:txBody>
      <dsp:txXfrm>
        <a:off x="440829" y="2583104"/>
        <a:ext cx="1318753" cy="837408"/>
      </dsp:txXfrm>
    </dsp:sp>
    <dsp:sp modelId="{EF6FC844-1394-4B97-B455-727089F9C7CB}">
      <dsp:nvSpPr>
        <dsp:cNvPr id="0" name=""/>
        <dsp:cNvSpPr/>
      </dsp:nvSpPr>
      <dsp:spPr>
        <a:xfrm>
          <a:off x="294301" y="3664848"/>
          <a:ext cx="1318753" cy="83740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0E5B899-64B1-47CE-9597-6D8540DD0A04}">
      <dsp:nvSpPr>
        <dsp:cNvPr id="0" name=""/>
        <dsp:cNvSpPr/>
      </dsp:nvSpPr>
      <dsp:spPr>
        <a:xfrm>
          <a:off x="440829" y="3804050"/>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Plot, Setting, Character, Theme</a:t>
          </a:r>
        </a:p>
      </dsp:txBody>
      <dsp:txXfrm>
        <a:off x="440829" y="3804050"/>
        <a:ext cx="1318753" cy="837408"/>
      </dsp:txXfrm>
    </dsp:sp>
    <dsp:sp modelId="{5F9D3371-BF61-4AAE-BDA7-5D7D5297EF23}">
      <dsp:nvSpPr>
        <dsp:cNvPr id="0" name=""/>
        <dsp:cNvSpPr/>
      </dsp:nvSpPr>
      <dsp:spPr>
        <a:xfrm>
          <a:off x="1906110" y="2443902"/>
          <a:ext cx="1318753" cy="83740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F9C741D-F50A-4E47-BFBC-A5E046819EEA}">
      <dsp:nvSpPr>
        <dsp:cNvPr id="0" name=""/>
        <dsp:cNvSpPr/>
      </dsp:nvSpPr>
      <dsp:spPr>
        <a:xfrm>
          <a:off x="2052639" y="2583104"/>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hueOff val="0"/>
                  <a:satOff val="0"/>
                  <a:lumOff val="0"/>
                  <a:alphaOff val="0"/>
                </a:sysClr>
              </a:solidFill>
              <a:latin typeface="Calibri"/>
              <a:ea typeface="+mn-ea"/>
              <a:cs typeface="+mn-cs"/>
            </a:rPr>
            <a:t>Figurative Language</a:t>
          </a:r>
        </a:p>
      </dsp:txBody>
      <dsp:txXfrm>
        <a:off x="2052639" y="2583104"/>
        <a:ext cx="1318753" cy="837408"/>
      </dsp:txXfrm>
    </dsp:sp>
    <dsp:sp modelId="{180C67FA-7F64-44C5-A7D2-90EEABF95B7E}">
      <dsp:nvSpPr>
        <dsp:cNvPr id="0" name=""/>
        <dsp:cNvSpPr/>
      </dsp:nvSpPr>
      <dsp:spPr>
        <a:xfrm>
          <a:off x="1906110" y="3664848"/>
          <a:ext cx="1318753" cy="83740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F0CD775-1857-4D7F-8A72-2151F796509E}">
      <dsp:nvSpPr>
        <dsp:cNvPr id="0" name=""/>
        <dsp:cNvSpPr/>
      </dsp:nvSpPr>
      <dsp:spPr>
        <a:xfrm>
          <a:off x="2052639" y="3804050"/>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Metaphors and Similies</a:t>
          </a:r>
        </a:p>
      </dsp:txBody>
      <dsp:txXfrm>
        <a:off x="2052639" y="3804050"/>
        <a:ext cx="1318753" cy="837408"/>
      </dsp:txXfrm>
    </dsp:sp>
    <dsp:sp modelId="{B8861D0B-290C-455F-839B-20FCDC60FA63}">
      <dsp:nvSpPr>
        <dsp:cNvPr id="0" name=""/>
        <dsp:cNvSpPr/>
      </dsp:nvSpPr>
      <dsp:spPr>
        <a:xfrm>
          <a:off x="4323825" y="1222957"/>
          <a:ext cx="1318753" cy="837408"/>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BB3B3FD-109E-4773-B4A5-CBF74E225152}">
      <dsp:nvSpPr>
        <dsp:cNvPr id="0" name=""/>
        <dsp:cNvSpPr/>
      </dsp:nvSpPr>
      <dsp:spPr>
        <a:xfrm>
          <a:off x="4470353" y="1362158"/>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Writing	</a:t>
          </a:r>
        </a:p>
      </dsp:txBody>
      <dsp:txXfrm>
        <a:off x="4470353" y="1362158"/>
        <a:ext cx="1318753" cy="837408"/>
      </dsp:txXfrm>
    </dsp:sp>
    <dsp:sp modelId="{FD89F7EA-905B-4F8A-86B5-5600D9359146}">
      <dsp:nvSpPr>
        <dsp:cNvPr id="0" name=""/>
        <dsp:cNvSpPr/>
      </dsp:nvSpPr>
      <dsp:spPr>
        <a:xfrm>
          <a:off x="3517920" y="2443902"/>
          <a:ext cx="1318753" cy="83740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FD953B2-86D6-4058-B45F-C774CC7265D8}">
      <dsp:nvSpPr>
        <dsp:cNvPr id="0" name=""/>
        <dsp:cNvSpPr/>
      </dsp:nvSpPr>
      <dsp:spPr>
        <a:xfrm>
          <a:off x="3664448" y="2583104"/>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Narrative Writing (Create a legend)</a:t>
          </a:r>
        </a:p>
      </dsp:txBody>
      <dsp:txXfrm>
        <a:off x="3664448" y="2583104"/>
        <a:ext cx="1318753" cy="837408"/>
      </dsp:txXfrm>
    </dsp:sp>
    <dsp:sp modelId="{82897291-1E7C-4F9D-BEA8-96641895EB08}">
      <dsp:nvSpPr>
        <dsp:cNvPr id="0" name=""/>
        <dsp:cNvSpPr/>
      </dsp:nvSpPr>
      <dsp:spPr>
        <a:xfrm>
          <a:off x="5129729" y="2443902"/>
          <a:ext cx="1318753" cy="83740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1B1B9EA-AE36-4AA2-8FB0-57CFEEFBFCF2}">
      <dsp:nvSpPr>
        <dsp:cNvPr id="0" name=""/>
        <dsp:cNvSpPr/>
      </dsp:nvSpPr>
      <dsp:spPr>
        <a:xfrm>
          <a:off x="5276257" y="2583104"/>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Informational Text (Museum Artifact Description)</a:t>
          </a:r>
        </a:p>
      </dsp:txBody>
      <dsp:txXfrm>
        <a:off x="5276257" y="2583104"/>
        <a:ext cx="1318753" cy="837408"/>
      </dsp:txXfrm>
    </dsp:sp>
    <dsp:sp modelId="{7B350F0D-0923-4A04-8E59-64BBCEC82D51}">
      <dsp:nvSpPr>
        <dsp:cNvPr id="0" name=""/>
        <dsp:cNvSpPr/>
      </dsp:nvSpPr>
      <dsp:spPr>
        <a:xfrm>
          <a:off x="6711010" y="1212782"/>
          <a:ext cx="1318753" cy="837408"/>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656F8B2-BBB2-43B1-ACAE-A7E8FC58AE81}">
      <dsp:nvSpPr>
        <dsp:cNvPr id="0" name=""/>
        <dsp:cNvSpPr/>
      </dsp:nvSpPr>
      <dsp:spPr>
        <a:xfrm>
          <a:off x="6857538" y="1351984"/>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Science</a:t>
          </a:r>
        </a:p>
      </dsp:txBody>
      <dsp:txXfrm>
        <a:off x="6857538" y="1351984"/>
        <a:ext cx="1318753" cy="837408"/>
      </dsp:txXfrm>
    </dsp:sp>
    <dsp:sp modelId="{8B43A4B1-C411-4BBD-9553-C3D91AE98C04}">
      <dsp:nvSpPr>
        <dsp:cNvPr id="0" name=""/>
        <dsp:cNvSpPr/>
      </dsp:nvSpPr>
      <dsp:spPr>
        <a:xfrm>
          <a:off x="6741539" y="2443902"/>
          <a:ext cx="1318753" cy="83740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E6D59FB-B822-440B-9A7A-D2E708B1A512}">
      <dsp:nvSpPr>
        <dsp:cNvPr id="0" name=""/>
        <dsp:cNvSpPr/>
      </dsp:nvSpPr>
      <dsp:spPr>
        <a:xfrm>
          <a:off x="6888067" y="2583104"/>
          <a:ext cx="1318753" cy="837408"/>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ysClr val="windowText" lastClr="000000">
                  <a:hueOff val="0"/>
                  <a:satOff val="0"/>
                  <a:lumOff val="0"/>
                  <a:alphaOff val="0"/>
                </a:sysClr>
              </a:solidFill>
              <a:latin typeface="Calibri"/>
              <a:ea typeface="+mn-ea"/>
              <a:cs typeface="+mn-cs"/>
            </a:rPr>
            <a:t>Life Cycles (Frog and Human)</a:t>
          </a:r>
        </a:p>
      </dsp:txBody>
      <dsp:txXfrm>
        <a:off x="6888067" y="2583104"/>
        <a:ext cx="1318753" cy="8374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69BE51-DFA6-4726-974F-46C88504962A}" type="datetimeFigureOut">
              <a:rPr lang="en-US" smtClean="0"/>
              <a:t>7/5/2012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468940-0005-4E91-A05E-329FB8761DE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F10677F-FC0A-490E-94F8-674017C4A142}"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18625E6-C46C-4F0B-89E9-9E7F1101A02C}"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871986-E214-4088-A3DF-EAA3874BF58D}"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6681B04-ECC5-4F4A-874E-11C165B7192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EBEED2-5FFB-4A3C-9315-20AA324E537A}"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45B8733-431A-4A6F-9AD9-509FD2515652}"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E99A42E-2B97-452D-8E81-A87F26CBB4D1}"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FDCB766-69CC-4352-88AC-B89C38F31A82}"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3ACFA46-C666-42C9-9FDC-54467C445C79}"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53D9936-8619-4210-A42A-CC7957B1BEF1}"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D134001-2C71-44C3-84D9-95981A7F4E1A}"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1DA44EB-E113-47F6-A177-4CD5BFB6337B}"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75656" y="1484784"/>
            <a:ext cx="3816424" cy="793750"/>
          </a:xfrm>
        </p:spPr>
        <p:txBody>
          <a:bodyPr/>
          <a:lstStyle/>
          <a:p>
            <a:pPr algn="l" eaLnBrk="1" hangingPunct="1"/>
            <a:r>
              <a:rPr lang="fr-CA" sz="3600" i="1" dirty="0" smtClean="0">
                <a:solidFill>
                  <a:schemeClr val="bg1"/>
                </a:solidFill>
              </a:rPr>
              <a:t>Tuck Everlasting</a:t>
            </a:r>
            <a:endParaRPr lang="fr-FR" sz="3600" i="1" dirty="0" smtClean="0">
              <a:solidFill>
                <a:schemeClr val="bg1"/>
              </a:solidFill>
            </a:endParaRPr>
          </a:p>
        </p:txBody>
      </p:sp>
      <p:sp>
        <p:nvSpPr>
          <p:cNvPr id="2051" name="Rectangle 3"/>
          <p:cNvSpPr>
            <a:spLocks noGrp="1" noChangeArrowheads="1"/>
          </p:cNvSpPr>
          <p:nvPr>
            <p:ph type="subTitle" idx="1"/>
          </p:nvPr>
        </p:nvSpPr>
        <p:spPr>
          <a:xfrm>
            <a:off x="-540568" y="2204864"/>
            <a:ext cx="7489204" cy="360362"/>
          </a:xfrm>
        </p:spPr>
        <p:txBody>
          <a:bodyPr/>
          <a:lstStyle/>
          <a:p>
            <a:r>
              <a:rPr lang="en-US" sz="2000" dirty="0" smtClean="0"/>
              <a:t>Elizabeth DeSell, Amber Kilcoyne, Andrea Kordonski</a:t>
            </a:r>
            <a:endParaRPr lang="en-US" sz="2000" dirty="0"/>
          </a:p>
        </p:txBody>
      </p:sp>
      <p:sp>
        <p:nvSpPr>
          <p:cNvPr id="4" name="Rectangle 2"/>
          <p:cNvSpPr txBox="1">
            <a:spLocks noChangeArrowheads="1"/>
          </p:cNvSpPr>
          <p:nvPr/>
        </p:nvSpPr>
        <p:spPr bwMode="auto">
          <a:xfrm>
            <a:off x="6588224" y="1700808"/>
            <a:ext cx="2304256" cy="793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sz="2400" kern="0" dirty="0" smtClean="0">
                <a:solidFill>
                  <a:schemeClr val="bg1"/>
                </a:solidFill>
                <a:latin typeface="+mj-lt"/>
                <a:ea typeface="+mj-ea"/>
                <a:cs typeface="+mj-cs"/>
              </a:rPr>
              <a:t>5th Grade Unit </a:t>
            </a:r>
            <a:endParaRPr kumimoji="0" lang="fr-FR"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403648" y="188640"/>
            <a:ext cx="5616575" cy="922338"/>
          </a:xfrm>
        </p:spPr>
        <p:txBody>
          <a:bodyPr/>
          <a:lstStyle/>
          <a:p>
            <a:pPr eaLnBrk="1" hangingPunct="1">
              <a:defRPr/>
            </a:pPr>
            <a:r>
              <a:rPr lang="en-US" sz="3600" b="1" dirty="0" smtClean="0">
                <a:effectLst>
                  <a:outerShdw blurRad="38100" dist="38100" dir="2700000" algn="tl">
                    <a:srgbClr val="C0C0C0"/>
                  </a:outerShdw>
                </a:effectLst>
              </a:rPr>
              <a:t>Brain Target 3 </a:t>
            </a:r>
            <a:br>
              <a:rPr lang="en-US" sz="3600" b="1" dirty="0" smtClean="0">
                <a:effectLst>
                  <a:outerShdw blurRad="38100" dist="38100" dir="2700000" algn="tl">
                    <a:srgbClr val="C0C0C0"/>
                  </a:outerShdw>
                </a:effectLst>
              </a:rPr>
            </a:br>
            <a:r>
              <a:rPr lang="en-US" sz="2400" b="1" dirty="0" smtClean="0">
                <a:effectLst>
                  <a:outerShdw blurRad="38100" dist="38100" dir="2700000" algn="tl">
                    <a:srgbClr val="C0C0C0"/>
                  </a:outerShdw>
                </a:effectLst>
              </a:rPr>
              <a:t>Introductory Big Picture Activity</a:t>
            </a:r>
          </a:p>
        </p:txBody>
      </p:sp>
      <p:sp>
        <p:nvSpPr>
          <p:cNvPr id="3075" name="Rectangle 9"/>
          <p:cNvSpPr>
            <a:spLocks noGrp="1" noChangeArrowheads="1"/>
          </p:cNvSpPr>
          <p:nvPr>
            <p:ph type="body" idx="1"/>
          </p:nvPr>
        </p:nvSpPr>
        <p:spPr>
          <a:noFill/>
        </p:spPr>
        <p:txBody>
          <a:bodyPr/>
          <a:lstStyle/>
          <a:p>
            <a:pPr eaLnBrk="1" hangingPunct="1">
              <a:buFont typeface="Courier New" pitchFamily="49" charset="0"/>
              <a:buChar char="o"/>
            </a:pPr>
            <a:r>
              <a:rPr lang="en-US" dirty="0" smtClean="0">
                <a:solidFill>
                  <a:schemeClr val="tx1"/>
                </a:solidFill>
                <a:latin typeface="+mn-lt"/>
                <a:ea typeface="+mn-ea"/>
                <a:cs typeface="+mn-cs"/>
              </a:rPr>
              <a:t>Begin the unit by playing the song, “Circle Game” by Joni Mitchell. Discuss stages of life the song includes and make a list on the board. </a:t>
            </a:r>
          </a:p>
          <a:p>
            <a:pPr lvl="1" eaLnBrk="1" hangingPunct="1">
              <a:buFont typeface="Courier New" pitchFamily="49" charset="0"/>
              <a:buChar char="o"/>
            </a:pPr>
            <a:r>
              <a:rPr lang="en-US" dirty="0" smtClean="0">
                <a:solidFill>
                  <a:schemeClr val="tx1"/>
                </a:solidFill>
                <a:latin typeface="+mn-lt"/>
                <a:ea typeface="+mn-ea"/>
                <a:cs typeface="+mn-cs"/>
              </a:rPr>
              <a:t>Discuss question: Is the use of a carousel to present the circle of life an effective symbol? Why or why not? </a:t>
            </a:r>
          </a:p>
          <a:p>
            <a:pPr lvl="1" eaLnBrk="1" hangingPunct="1">
              <a:buFont typeface="Courier New" pitchFamily="49" charset="0"/>
              <a:buChar char="o"/>
            </a:pPr>
            <a:r>
              <a:rPr lang="en-US" dirty="0" smtClean="0">
                <a:solidFill>
                  <a:schemeClr val="tx1"/>
                </a:solidFill>
                <a:latin typeface="+mn-lt"/>
                <a:ea typeface="+mn-ea"/>
                <a:cs typeface="+mn-cs"/>
              </a:rPr>
              <a:t>Students will work with a partner to create additional verses to the song about what the man discovers as he ages.</a:t>
            </a:r>
          </a:p>
          <a:p>
            <a:pPr eaLnBrk="1" hangingPunct="1">
              <a:buFont typeface="Courier New" pitchFamily="49" charset="0"/>
              <a:buChar char="o"/>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4 </a:t>
            </a:r>
            <a:br>
              <a:rPr lang="en-US" sz="3600" b="1" dirty="0" smtClean="0">
                <a:solidFill>
                  <a:srgbClr val="000000"/>
                </a:solidFill>
                <a:effectLst>
                  <a:outerShdw blurRad="38100" dist="38100" dir="2700000" algn="tl">
                    <a:srgbClr val="C0C0C0"/>
                  </a:outerShdw>
                </a:effectLst>
              </a:rPr>
            </a:br>
            <a:r>
              <a:rPr lang="en-US" sz="2400" b="1" dirty="0" smtClean="0">
                <a:solidFill>
                  <a:srgbClr val="000000"/>
                </a:solidFill>
                <a:effectLst>
                  <a:outerShdw blurRad="38100" dist="38100" dir="2700000" algn="tl">
                    <a:srgbClr val="C0C0C0"/>
                  </a:outerShdw>
                </a:effectLst>
              </a:rPr>
              <a:t>Mastery and Procedural Knowledge</a:t>
            </a:r>
            <a:endParaRPr lang="en-US" sz="2400"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xfrm>
            <a:off x="457200" y="1600200"/>
            <a:ext cx="4978896" cy="4525963"/>
          </a:xfrm>
          <a:noFill/>
        </p:spPr>
        <p:txBody>
          <a:bodyPr/>
          <a:lstStyle/>
          <a:p>
            <a:pPr marL="514350" indent="-514350" eaLnBrk="1" hangingPunct="1">
              <a:buFont typeface="Courier New" pitchFamily="49" charset="0"/>
              <a:buChar char="o"/>
            </a:pPr>
            <a:r>
              <a:rPr lang="en-US" dirty="0" smtClean="0">
                <a:solidFill>
                  <a:schemeClr val="tx1"/>
                </a:solidFill>
                <a:latin typeface="+mn-lt"/>
                <a:ea typeface="+mn-ea"/>
                <a:cs typeface="+mn-cs"/>
              </a:rPr>
              <a:t>Build understanding of theme by discussing the movie “The </a:t>
            </a:r>
            <a:r>
              <a:rPr lang="en-US" dirty="0" err="1" smtClean="0">
                <a:solidFill>
                  <a:schemeClr val="tx1"/>
                </a:solidFill>
                <a:latin typeface="+mn-lt"/>
                <a:ea typeface="+mn-ea"/>
                <a:cs typeface="+mn-cs"/>
              </a:rPr>
              <a:t>Lorax</a:t>
            </a:r>
            <a:r>
              <a:rPr lang="en-US" dirty="0" smtClean="0">
                <a:solidFill>
                  <a:schemeClr val="tx1"/>
                </a:solidFill>
                <a:latin typeface="+mn-lt"/>
                <a:ea typeface="+mn-ea"/>
                <a:cs typeface="+mn-cs"/>
              </a:rPr>
              <a:t>.” Give students 3 themes and ask them to generate examples that contain that theme. Allow students to share responses and build a theme anchor poster. </a:t>
            </a:r>
            <a:endParaRPr lang="fr-FR" dirty="0" smtClean="0"/>
          </a:p>
        </p:txBody>
      </p:sp>
      <p:pic>
        <p:nvPicPr>
          <p:cNvPr id="4" name="Picture 3" descr="theme 002.JPG"/>
          <p:cNvPicPr>
            <a:picLocks noChangeAspect="1"/>
          </p:cNvPicPr>
          <p:nvPr/>
        </p:nvPicPr>
        <p:blipFill>
          <a:blip r:embed="rId3" cstate="print"/>
          <a:stretch>
            <a:fillRect/>
          </a:stretch>
        </p:blipFill>
        <p:spPr>
          <a:xfrm>
            <a:off x="5580112" y="1484784"/>
            <a:ext cx="3388845" cy="44371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4 </a:t>
            </a:r>
            <a:br>
              <a:rPr lang="en-US" sz="3600" b="1" dirty="0" smtClean="0">
                <a:solidFill>
                  <a:srgbClr val="000000"/>
                </a:solidFill>
                <a:effectLst>
                  <a:outerShdw blurRad="38100" dist="38100" dir="2700000" algn="tl">
                    <a:srgbClr val="C0C0C0"/>
                  </a:outerShdw>
                </a:effectLst>
              </a:rPr>
            </a:br>
            <a:r>
              <a:rPr lang="en-US" sz="2400" b="1" dirty="0" smtClean="0">
                <a:solidFill>
                  <a:srgbClr val="000000"/>
                </a:solidFill>
                <a:effectLst>
                  <a:outerShdw blurRad="38100" dist="38100" dir="2700000" algn="tl">
                    <a:srgbClr val="C0C0C0"/>
                  </a:outerShdw>
                </a:effectLst>
              </a:rPr>
              <a:t>Mastery and Procedural Knowledge</a:t>
            </a:r>
            <a:endParaRPr lang="en-US" sz="2400"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pPr>
              <a:buFont typeface="Courier New" pitchFamily="49" charset="0"/>
              <a:buChar char="o"/>
            </a:pPr>
            <a:r>
              <a:rPr lang="en-US" dirty="0" smtClean="0">
                <a:solidFill>
                  <a:schemeClr val="tx1"/>
                </a:solidFill>
                <a:latin typeface="+mn-lt"/>
                <a:ea typeface="+mn-ea"/>
                <a:cs typeface="+mn-cs"/>
              </a:rPr>
              <a:t>Compare and contrast the Tuck family’s life cycle with a regular human’s life cycle using Venn Diagram. </a:t>
            </a:r>
          </a:p>
          <a:p>
            <a:pPr>
              <a:buFont typeface="Courier New" pitchFamily="49" charset="0"/>
              <a:buChar char="o"/>
            </a:pPr>
            <a:endParaRPr lang="en-US" dirty="0" smtClean="0">
              <a:solidFill>
                <a:schemeClr val="tx1"/>
              </a:solidFill>
              <a:latin typeface="+mn-lt"/>
              <a:ea typeface="+mn-ea"/>
              <a:cs typeface="+mn-cs"/>
            </a:endParaRPr>
          </a:p>
          <a:p>
            <a:pPr>
              <a:buFont typeface="Courier New" pitchFamily="49" charset="0"/>
              <a:buChar char="o"/>
            </a:pPr>
            <a:r>
              <a:rPr lang="en-US" dirty="0" smtClean="0">
                <a:solidFill>
                  <a:schemeClr val="tx1"/>
                </a:solidFill>
                <a:latin typeface="+mn-lt"/>
                <a:ea typeface="+mn-ea"/>
                <a:cs typeface="+mn-cs"/>
              </a:rPr>
              <a:t>Students will create a legend of the spring from the story. The students will work through the writing process to develop their story.</a:t>
            </a:r>
          </a:p>
          <a:p>
            <a:pPr eaLnBrk="1" hangingPunct="1">
              <a:buFont typeface="Courier New" pitchFamily="49" charset="0"/>
              <a:buChar char="o"/>
            </a:pP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4 </a:t>
            </a:r>
            <a:br>
              <a:rPr lang="en-US" sz="3600" b="1" dirty="0" smtClean="0">
                <a:solidFill>
                  <a:srgbClr val="000000"/>
                </a:solidFill>
                <a:effectLst>
                  <a:outerShdw blurRad="38100" dist="38100" dir="2700000" algn="tl">
                    <a:srgbClr val="C0C0C0"/>
                  </a:outerShdw>
                </a:effectLst>
              </a:rPr>
            </a:br>
            <a:r>
              <a:rPr lang="en-US" sz="2400" b="1" dirty="0" smtClean="0">
                <a:solidFill>
                  <a:srgbClr val="000000"/>
                </a:solidFill>
                <a:effectLst>
                  <a:outerShdw blurRad="38100" dist="38100" dir="2700000" algn="tl">
                    <a:srgbClr val="C0C0C0"/>
                  </a:outerShdw>
                </a:effectLst>
              </a:rPr>
              <a:t>Mastery and Procedural Knowledge</a:t>
            </a:r>
            <a:endParaRPr lang="en-US" sz="2400"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pPr>
              <a:buFont typeface="Courier New" pitchFamily="49" charset="0"/>
              <a:buChar char="o"/>
            </a:pPr>
            <a:r>
              <a:rPr lang="en-US" dirty="0" smtClean="0">
                <a:solidFill>
                  <a:schemeClr val="tx1"/>
                </a:solidFill>
                <a:latin typeface="+mn-lt"/>
                <a:ea typeface="+mn-ea"/>
                <a:cs typeface="+mn-cs"/>
              </a:rPr>
              <a:t>Analyze characters in the story using character maps. Compare and contrast character traits. </a:t>
            </a:r>
          </a:p>
          <a:p>
            <a:pPr>
              <a:buFont typeface="Courier New" pitchFamily="49" charset="0"/>
              <a:buChar char="o"/>
            </a:pPr>
            <a:endParaRPr lang="en-US" dirty="0" smtClean="0">
              <a:solidFill>
                <a:schemeClr val="tx1"/>
              </a:solidFill>
              <a:latin typeface="+mn-lt"/>
              <a:ea typeface="+mn-ea"/>
              <a:cs typeface="+mn-cs"/>
            </a:endParaRPr>
          </a:p>
          <a:p>
            <a:pPr>
              <a:buFont typeface="Courier New" pitchFamily="49" charset="0"/>
              <a:buChar char="o"/>
            </a:pPr>
            <a:r>
              <a:rPr lang="en-US" dirty="0" smtClean="0">
                <a:solidFill>
                  <a:schemeClr val="tx1"/>
                </a:solidFill>
                <a:latin typeface="+mn-lt"/>
                <a:ea typeface="+mn-ea"/>
                <a:cs typeface="+mn-cs"/>
              </a:rPr>
              <a:t>Students will identify and interpret similes and metaphors from the book. Students will relate the figurative language to the themes of the book.</a:t>
            </a:r>
          </a:p>
          <a:p>
            <a:pPr eaLnBrk="1" hangingPunct="1">
              <a:buFontTx/>
              <a:buNone/>
            </a:pPr>
            <a:endParaRPr lang="fr-F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403648" y="188640"/>
            <a:ext cx="5616575" cy="922338"/>
          </a:xfrm>
        </p:spPr>
        <p:txBody>
          <a:bodyPr/>
          <a:lstStyle/>
          <a:p>
            <a:pPr eaLnBrk="1" hangingPunct="1">
              <a:defRPr/>
            </a:pPr>
            <a:r>
              <a:rPr lang="en-US" sz="3600" b="1" dirty="0" smtClean="0">
                <a:effectLst>
                  <a:outerShdw blurRad="38100" dist="38100" dir="2700000" algn="tl">
                    <a:srgbClr val="C0C0C0"/>
                  </a:outerShdw>
                </a:effectLst>
              </a:rPr>
              <a:t>Brain Target 5 </a:t>
            </a:r>
            <a:br>
              <a:rPr lang="en-US" sz="3600" b="1" dirty="0" smtClean="0">
                <a:effectLst>
                  <a:outerShdw blurRad="38100" dist="38100" dir="2700000" algn="tl">
                    <a:srgbClr val="C0C0C0"/>
                  </a:outerShdw>
                </a:effectLst>
              </a:rPr>
            </a:br>
            <a:r>
              <a:rPr lang="en-US" sz="2400" b="1" dirty="0" smtClean="0">
                <a:effectLst>
                  <a:outerShdw blurRad="38100" dist="38100" dir="2700000" algn="tl">
                    <a:srgbClr val="C0C0C0"/>
                  </a:outerShdw>
                </a:effectLst>
              </a:rPr>
              <a:t>Extension and Application</a:t>
            </a:r>
          </a:p>
        </p:txBody>
      </p:sp>
      <p:sp>
        <p:nvSpPr>
          <p:cNvPr id="3075" name="Rectangle 9"/>
          <p:cNvSpPr>
            <a:spLocks noGrp="1" noChangeArrowheads="1"/>
          </p:cNvSpPr>
          <p:nvPr>
            <p:ph type="body" idx="1"/>
          </p:nvPr>
        </p:nvSpPr>
        <p:spPr>
          <a:noFill/>
        </p:spPr>
        <p:txBody>
          <a:bodyPr/>
          <a:lstStyle/>
          <a:p>
            <a:pPr eaLnBrk="1" hangingPunct="1">
              <a:buFont typeface="Courier New" pitchFamily="49" charset="0"/>
              <a:buChar char="o"/>
            </a:pPr>
            <a:r>
              <a:rPr lang="en-US" dirty="0" smtClean="0">
                <a:solidFill>
                  <a:schemeClr val="tx1"/>
                </a:solidFill>
                <a:latin typeface="+mn-lt"/>
                <a:ea typeface="+mn-ea"/>
                <a:cs typeface="+mn-cs"/>
              </a:rPr>
              <a:t>Students will apply knowledge of similes and metaphors by writing their own poem incorporating both types of figurative language into a poem. </a:t>
            </a:r>
          </a:p>
          <a:p>
            <a:pPr eaLnBrk="1" hangingPunct="1">
              <a:buFont typeface="Courier New" pitchFamily="49" charset="0"/>
              <a:buChar char="o"/>
            </a:pPr>
            <a:r>
              <a:rPr lang="en-US" dirty="0" smtClean="0">
                <a:solidFill>
                  <a:schemeClr val="tx1"/>
                </a:solidFill>
                <a:latin typeface="+mn-lt"/>
                <a:ea typeface="+mn-ea"/>
                <a:cs typeface="+mn-cs"/>
              </a:rPr>
              <a:t>Students will write the legend of how the spring came to be. Students will incorporate the literacy elements (setting, characters, and plot) to develop their legend. </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403648" y="188640"/>
            <a:ext cx="5616575" cy="922338"/>
          </a:xfrm>
        </p:spPr>
        <p:txBody>
          <a:bodyPr/>
          <a:lstStyle/>
          <a:p>
            <a:pPr eaLnBrk="1" hangingPunct="1">
              <a:defRPr/>
            </a:pPr>
            <a:r>
              <a:rPr lang="en-US" sz="3600" b="1" dirty="0" smtClean="0">
                <a:effectLst>
                  <a:outerShdw blurRad="38100" dist="38100" dir="2700000" algn="tl">
                    <a:srgbClr val="C0C0C0"/>
                  </a:outerShdw>
                </a:effectLst>
              </a:rPr>
              <a:t>Brain Target 5 </a:t>
            </a:r>
            <a:br>
              <a:rPr lang="en-US" sz="3600" b="1" dirty="0" smtClean="0">
                <a:effectLst>
                  <a:outerShdw blurRad="38100" dist="38100" dir="2700000" algn="tl">
                    <a:srgbClr val="C0C0C0"/>
                  </a:outerShdw>
                </a:effectLst>
              </a:rPr>
            </a:br>
            <a:r>
              <a:rPr lang="en-US" sz="2400" b="1" dirty="0" smtClean="0">
                <a:effectLst>
                  <a:outerShdw blurRad="38100" dist="38100" dir="2700000" algn="tl">
                    <a:srgbClr val="C0C0C0"/>
                  </a:outerShdw>
                </a:effectLst>
              </a:rPr>
              <a:t>Extension and Application</a:t>
            </a:r>
          </a:p>
        </p:txBody>
      </p:sp>
      <p:sp>
        <p:nvSpPr>
          <p:cNvPr id="3075" name="Rectangle 9"/>
          <p:cNvSpPr>
            <a:spLocks noGrp="1" noChangeArrowheads="1"/>
          </p:cNvSpPr>
          <p:nvPr>
            <p:ph type="body" idx="1"/>
          </p:nvPr>
        </p:nvSpPr>
        <p:spPr>
          <a:noFill/>
        </p:spPr>
        <p:txBody>
          <a:bodyPr/>
          <a:lstStyle/>
          <a:p>
            <a:pPr eaLnBrk="1" hangingPunct="1">
              <a:buFont typeface="Courier New" pitchFamily="49" charset="0"/>
              <a:buChar char="o"/>
            </a:pPr>
            <a:r>
              <a:rPr lang="en-US" dirty="0" smtClean="0">
                <a:solidFill>
                  <a:schemeClr val="tx1"/>
                </a:solidFill>
                <a:latin typeface="+mn-lt"/>
                <a:ea typeface="+mn-ea"/>
                <a:cs typeface="+mn-cs"/>
              </a:rPr>
              <a:t>As an end of unit project students will create an object for a “museum” of </a:t>
            </a:r>
            <a:r>
              <a:rPr lang="en-US" i="1" dirty="0" smtClean="0">
                <a:solidFill>
                  <a:schemeClr val="tx1"/>
                </a:solidFill>
                <a:latin typeface="+mn-lt"/>
                <a:ea typeface="+mn-ea"/>
                <a:cs typeface="+mn-cs"/>
              </a:rPr>
              <a:t>Tuck Everlasting</a:t>
            </a:r>
            <a:r>
              <a:rPr lang="en-US" dirty="0" smtClean="0">
                <a:solidFill>
                  <a:schemeClr val="tx1"/>
                </a:solidFill>
                <a:latin typeface="+mn-lt"/>
                <a:ea typeface="+mn-ea"/>
                <a:cs typeface="+mn-cs"/>
              </a:rPr>
              <a:t>. Students will an informational paragraph to describe their artifact and explain the importance of the object.</a:t>
            </a:r>
            <a:endParaRPr lang="en-US" dirty="0" smtClean="0"/>
          </a:p>
          <a:p>
            <a:pPr eaLnBrk="1" hangingPunct="1">
              <a:buFont typeface="Courier New" pitchFamily="49" charset="0"/>
              <a:buChar char="o"/>
            </a:pPr>
            <a:r>
              <a:rPr lang="en-US" dirty="0" smtClean="0">
                <a:solidFill>
                  <a:schemeClr val="tx1"/>
                </a:solidFill>
                <a:latin typeface="+mn-lt"/>
                <a:ea typeface="+mn-ea"/>
                <a:cs typeface="+mn-cs"/>
              </a:rPr>
              <a:t>At the end of the unit, students will reflect back on their first journal entry of the unit: </a:t>
            </a:r>
            <a:r>
              <a:rPr lang="en-US" dirty="0" smtClean="0">
                <a:solidFill>
                  <a:schemeClr val="tx1"/>
                </a:solidFill>
                <a:latin typeface="+mn-lt"/>
              </a:rPr>
              <a:t>If you could live forever just by drinking this bottle of water, what would you do?” </a:t>
            </a:r>
            <a:endParaRPr lang="en-US" dirty="0" smtClean="0">
              <a:solidFill>
                <a:schemeClr val="tx1"/>
              </a:solidFill>
              <a:latin typeface="+mn-lt"/>
              <a:ea typeface="+mn-ea"/>
              <a:cs typeface="+mn-cs"/>
            </a:endParaRPr>
          </a:p>
          <a:p>
            <a:pPr eaLnBrk="1" hangingPunct="1">
              <a:buFont typeface="Courier New" pitchFamily="49" charset="0"/>
              <a:buChar char="o"/>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6</a:t>
            </a:r>
            <a:br>
              <a:rPr lang="en-US" sz="3600" b="1" dirty="0" smtClean="0">
                <a:solidFill>
                  <a:srgbClr val="000000"/>
                </a:solidFill>
                <a:effectLst>
                  <a:outerShdw blurRad="38100" dist="38100" dir="2700000" algn="tl">
                    <a:srgbClr val="C0C0C0"/>
                  </a:outerShdw>
                </a:effectLst>
              </a:rPr>
            </a:br>
            <a:r>
              <a:rPr lang="en-US" sz="2400" b="1" dirty="0" smtClean="0">
                <a:solidFill>
                  <a:srgbClr val="000000"/>
                </a:solidFill>
                <a:effectLst>
                  <a:outerShdw blurRad="38100" dist="38100" dir="2700000" algn="tl">
                    <a:srgbClr val="C0C0C0"/>
                  </a:outerShdw>
                </a:effectLst>
              </a:rPr>
              <a:t>Evaluating Learning</a:t>
            </a:r>
            <a:endParaRPr lang="en-US" sz="2400"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pPr eaLnBrk="1" hangingPunct="1">
              <a:buFont typeface="Courier New" pitchFamily="49" charset="0"/>
              <a:buChar char="o"/>
            </a:pPr>
            <a:r>
              <a:rPr lang="en-US" dirty="0" smtClean="0"/>
              <a:t>End of unit test on science content related to human life cycles.</a:t>
            </a:r>
          </a:p>
          <a:p>
            <a:pPr eaLnBrk="1" hangingPunct="1">
              <a:buFont typeface="Courier New" pitchFamily="49" charset="0"/>
              <a:buChar char="o"/>
            </a:pPr>
            <a:endParaRPr lang="en-US" dirty="0" smtClean="0"/>
          </a:p>
          <a:p>
            <a:pPr eaLnBrk="1" hangingPunct="1">
              <a:buFont typeface="Courier New" pitchFamily="49" charset="0"/>
              <a:buChar char="o"/>
            </a:pPr>
            <a:r>
              <a:rPr lang="en-US" dirty="0" smtClean="0">
                <a:solidFill>
                  <a:schemeClr val="tx1"/>
                </a:solidFill>
                <a:latin typeface="+mn-lt"/>
                <a:ea typeface="+mn-ea"/>
                <a:cs typeface="+mn-cs"/>
              </a:rPr>
              <a:t>Teachers will keep anecdotal records on students’ progress and check for their understanding on key concepts.</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6</a:t>
            </a:r>
            <a:br>
              <a:rPr lang="en-US" sz="3600" b="1" dirty="0" smtClean="0">
                <a:solidFill>
                  <a:srgbClr val="000000"/>
                </a:solidFill>
                <a:effectLst>
                  <a:outerShdw blurRad="38100" dist="38100" dir="2700000" algn="tl">
                    <a:srgbClr val="C0C0C0"/>
                  </a:outerShdw>
                </a:effectLst>
              </a:rPr>
            </a:br>
            <a:r>
              <a:rPr lang="en-US" sz="2400" b="1" dirty="0" smtClean="0">
                <a:solidFill>
                  <a:srgbClr val="000000"/>
                </a:solidFill>
                <a:effectLst>
                  <a:outerShdw blurRad="38100" dist="38100" dir="2700000" algn="tl">
                    <a:srgbClr val="C0C0C0"/>
                  </a:outerShdw>
                </a:effectLst>
              </a:rPr>
              <a:t>Evaluating Learning</a:t>
            </a:r>
            <a:endParaRPr lang="en-US" sz="2400"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pPr eaLnBrk="1" hangingPunct="1">
              <a:buFont typeface="Courier New" pitchFamily="49" charset="0"/>
              <a:buChar char="o"/>
            </a:pPr>
            <a:r>
              <a:rPr lang="en-US" dirty="0" smtClean="0">
                <a:solidFill>
                  <a:schemeClr val="tx1"/>
                </a:solidFill>
                <a:latin typeface="+mn-lt"/>
                <a:ea typeface="+mn-ea"/>
                <a:cs typeface="+mn-cs"/>
              </a:rPr>
              <a:t>Rubrics will be used to evaluate students in their work </a:t>
            </a:r>
            <a:r>
              <a:rPr lang="en-US" dirty="0" smtClean="0"/>
              <a:t>during the unit:</a:t>
            </a:r>
          </a:p>
          <a:p>
            <a:pPr lvl="1" eaLnBrk="1" hangingPunct="1">
              <a:buFont typeface="Courier New" pitchFamily="49" charset="0"/>
              <a:buChar char="o"/>
            </a:pPr>
            <a:r>
              <a:rPr lang="en-US" dirty="0" smtClean="0">
                <a:solidFill>
                  <a:schemeClr val="tx1"/>
                </a:solidFill>
                <a:latin typeface="+mn-lt"/>
                <a:ea typeface="+mn-ea"/>
                <a:cs typeface="+mn-cs"/>
              </a:rPr>
              <a:t>to evaluate their narrative writing piece of the legend of the spring.</a:t>
            </a:r>
          </a:p>
          <a:p>
            <a:pPr lvl="1" eaLnBrk="1" hangingPunct="1">
              <a:buFont typeface="Courier New" pitchFamily="49" charset="0"/>
              <a:buChar char="o"/>
            </a:pPr>
            <a:r>
              <a:rPr lang="en-US" dirty="0" smtClean="0">
                <a:solidFill>
                  <a:schemeClr val="tx1"/>
                </a:solidFill>
                <a:latin typeface="+mn-lt"/>
                <a:ea typeface="+mn-ea"/>
                <a:cs typeface="+mn-cs"/>
              </a:rPr>
              <a:t>to evaluate their informative writing about their museum piece for the Tuck museum.</a:t>
            </a:r>
          </a:p>
          <a:p>
            <a:pPr eaLnBrk="1" hangingPunct="1">
              <a:buFont typeface="Courier New" pitchFamily="49" charset="0"/>
              <a:buChar char="o"/>
            </a:pPr>
            <a:r>
              <a:rPr lang="en-US" dirty="0" smtClean="0">
                <a:solidFill>
                  <a:schemeClr val="tx1"/>
                </a:solidFill>
                <a:latin typeface="+mn-lt"/>
                <a:ea typeface="+mn-ea"/>
                <a:cs typeface="+mn-cs"/>
              </a:rPr>
              <a:t>Informally assessments will be used during individual writing conferences during workshop time. </a:t>
            </a:r>
          </a:p>
          <a:p>
            <a:pPr eaLnBrk="1" hangingPunct="1">
              <a:buFont typeface="Courier New" pitchFamily="49" charset="0"/>
              <a:buChar char="o"/>
            </a:pPr>
            <a:endParaRPr lang="fr-F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 descr="tuckeverlasting751419.jpg"/>
          <p:cNvPicPr>
            <a:picLocks noChangeAspect="1"/>
          </p:cNvPicPr>
          <p:nvPr/>
        </p:nvPicPr>
        <p:blipFill>
          <a:blip r:embed="rId3" cstate="print"/>
          <a:stretch>
            <a:fillRect/>
          </a:stretch>
        </p:blipFill>
        <p:spPr>
          <a:xfrm>
            <a:off x="2843808" y="260648"/>
            <a:ext cx="3541936" cy="512614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403648" y="188640"/>
            <a:ext cx="5616575" cy="922338"/>
          </a:xfrm>
        </p:spPr>
        <p:txBody>
          <a:bodyPr/>
          <a:lstStyle/>
          <a:p>
            <a:pPr eaLnBrk="1" hangingPunct="1">
              <a:defRPr/>
            </a:pPr>
            <a:r>
              <a:rPr lang="en-US" sz="3600" b="1" dirty="0" smtClean="0">
                <a:effectLst>
                  <a:outerShdw blurRad="38100" dist="38100" dir="2700000" algn="tl">
                    <a:srgbClr val="C0C0C0"/>
                  </a:outerShdw>
                </a:effectLst>
              </a:rPr>
              <a:t>Why </a:t>
            </a:r>
            <a:r>
              <a:rPr lang="en-US" sz="3600" b="1" i="1" dirty="0" smtClean="0">
                <a:effectLst>
                  <a:outerShdw blurRad="38100" dist="38100" dir="2700000" algn="tl">
                    <a:srgbClr val="C0C0C0"/>
                  </a:outerShdw>
                </a:effectLst>
              </a:rPr>
              <a:t>Tuck Everlasting</a:t>
            </a:r>
            <a:r>
              <a:rPr lang="en-US" sz="3600" b="1" dirty="0" smtClean="0">
                <a:effectLst>
                  <a:outerShdw blurRad="38100" dist="38100" dir="2700000" algn="tl">
                    <a:srgbClr val="C0C0C0"/>
                  </a:outerShdw>
                </a:effectLst>
              </a:rPr>
              <a:t>?</a:t>
            </a:r>
          </a:p>
        </p:txBody>
      </p:sp>
      <p:sp>
        <p:nvSpPr>
          <p:cNvPr id="3075" name="Rectangle 9"/>
          <p:cNvSpPr>
            <a:spLocks noGrp="1" noChangeArrowheads="1"/>
          </p:cNvSpPr>
          <p:nvPr>
            <p:ph type="body" idx="1"/>
          </p:nvPr>
        </p:nvSpPr>
        <p:spPr>
          <a:noFill/>
        </p:spPr>
        <p:txBody>
          <a:bodyPr/>
          <a:lstStyle/>
          <a:p>
            <a:pPr eaLnBrk="1" hangingPunct="1">
              <a:buFont typeface="Courier New" pitchFamily="49" charset="0"/>
              <a:buChar char="o"/>
            </a:pPr>
            <a:r>
              <a:rPr lang="en-US" dirty="0" smtClean="0"/>
              <a:t>This novel unit utilizes a high interest novel appropriate for 5</a:t>
            </a:r>
            <a:r>
              <a:rPr lang="en-US" baseline="30000" dirty="0" smtClean="0"/>
              <a:t>th</a:t>
            </a:r>
            <a:r>
              <a:rPr lang="en-US" dirty="0" smtClean="0"/>
              <a:t> graders that allows for cross-curricular teaching in reading language arts as well as science.</a:t>
            </a:r>
          </a:p>
          <a:p>
            <a:pPr eaLnBrk="1" hangingPunct="1">
              <a:buFont typeface="Courier New" pitchFamily="49" charset="0"/>
              <a:buChar char="o"/>
            </a:pPr>
            <a:r>
              <a:rPr lang="en-US" dirty="0" smtClean="0"/>
              <a:t>Using the BTT model to teach the standards along with the novel will allow for a richer learning experience to fully understand the novel and learn the standards.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fr-CA" sz="3600" b="1" dirty="0" smtClean="0">
                <a:solidFill>
                  <a:srgbClr val="000000"/>
                </a:solidFill>
                <a:effectLst>
                  <a:outerShdw blurRad="38100" dist="38100" dir="2700000" algn="tl">
                    <a:srgbClr val="C0C0C0"/>
                  </a:outerShdw>
                </a:effectLst>
              </a:rPr>
              <a:t>Content Standards</a:t>
            </a:r>
            <a:endParaRPr lang="fr-FR"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r>
              <a:rPr lang="en-US" sz="2000" b="1" dirty="0" smtClean="0">
                <a:solidFill>
                  <a:schemeClr val="tx1"/>
                </a:solidFill>
                <a:latin typeface="+mn-lt"/>
                <a:ea typeface="+mn-ea"/>
                <a:cs typeface="+mn-cs"/>
              </a:rPr>
              <a:t>Reading</a:t>
            </a:r>
            <a:endParaRPr lang="en-US" sz="2000" dirty="0" smtClean="0">
              <a:solidFill>
                <a:schemeClr val="tx1"/>
              </a:solidFill>
              <a:latin typeface="+mn-lt"/>
              <a:ea typeface="+mn-ea"/>
              <a:cs typeface="+mn-cs"/>
            </a:endParaRPr>
          </a:p>
          <a:p>
            <a:r>
              <a:rPr lang="en-US" sz="2000" dirty="0" smtClean="0">
                <a:solidFill>
                  <a:schemeClr val="tx1"/>
                </a:solidFill>
                <a:latin typeface="+mn-lt"/>
                <a:ea typeface="+mn-ea"/>
                <a:cs typeface="+mn-cs"/>
              </a:rPr>
              <a:t>(</a:t>
            </a:r>
            <a:r>
              <a:rPr lang="en-US" sz="2000" dirty="0" err="1" smtClean="0">
                <a:solidFill>
                  <a:schemeClr val="tx1"/>
                </a:solidFill>
                <a:latin typeface="+mn-lt"/>
                <a:ea typeface="+mn-ea"/>
                <a:cs typeface="+mn-cs"/>
              </a:rPr>
              <a:t>RL</a:t>
            </a:r>
            <a:r>
              <a:rPr lang="en-US" sz="2000" dirty="0" smtClean="0">
                <a:solidFill>
                  <a:schemeClr val="tx1"/>
                </a:solidFill>
                <a:latin typeface="+mn-lt"/>
                <a:ea typeface="+mn-ea"/>
                <a:cs typeface="+mn-cs"/>
              </a:rPr>
              <a:t> 5.2) Analyze details about characters, setting, and plot in a literary text to infer a theme </a:t>
            </a:r>
          </a:p>
          <a:p>
            <a:r>
              <a:rPr lang="en-US" sz="2000" dirty="0" smtClean="0">
                <a:solidFill>
                  <a:schemeClr val="tx1"/>
                </a:solidFill>
                <a:latin typeface="+mn-lt"/>
                <a:ea typeface="+mn-ea"/>
                <a:cs typeface="+mn-cs"/>
              </a:rPr>
              <a:t>(RL.5.4.) Determine the meaning of words and phrases as they are used in a text, including figurative language such as metaphors and similes. </a:t>
            </a:r>
          </a:p>
          <a:p>
            <a:r>
              <a:rPr lang="en-US" sz="2000" b="1" dirty="0" smtClean="0">
                <a:solidFill>
                  <a:schemeClr val="tx1"/>
                </a:solidFill>
                <a:latin typeface="+mn-lt"/>
                <a:ea typeface="+mn-ea"/>
                <a:cs typeface="+mn-cs"/>
              </a:rPr>
              <a:t>Writing </a:t>
            </a:r>
            <a:endParaRPr lang="en-US" sz="2000" dirty="0" smtClean="0">
              <a:solidFill>
                <a:schemeClr val="tx1"/>
              </a:solidFill>
              <a:latin typeface="+mn-lt"/>
              <a:ea typeface="+mn-ea"/>
              <a:cs typeface="+mn-cs"/>
            </a:endParaRPr>
          </a:p>
          <a:p>
            <a:r>
              <a:rPr lang="en-US" sz="2000" dirty="0" smtClean="0">
                <a:solidFill>
                  <a:schemeClr val="tx1"/>
                </a:solidFill>
                <a:latin typeface="+mn-lt"/>
                <a:ea typeface="+mn-ea"/>
                <a:cs typeface="+mn-cs"/>
              </a:rPr>
              <a:t>(W.5.3) Write narratives to develop real or imagined experiences or events using effective technique, descriptive details, and clear event sequences.  </a:t>
            </a:r>
          </a:p>
          <a:p>
            <a:r>
              <a:rPr lang="en-US" sz="2000" b="1" dirty="0" smtClean="0">
                <a:solidFill>
                  <a:schemeClr val="tx1"/>
                </a:solidFill>
                <a:latin typeface="+mn-lt"/>
                <a:ea typeface="+mn-ea"/>
                <a:cs typeface="+mn-cs"/>
              </a:rPr>
              <a:t>Science</a:t>
            </a:r>
            <a:endParaRPr lang="en-US" sz="2000" dirty="0" smtClean="0">
              <a:solidFill>
                <a:schemeClr val="tx1"/>
              </a:solidFill>
              <a:latin typeface="+mn-lt"/>
              <a:ea typeface="+mn-ea"/>
              <a:cs typeface="+mn-cs"/>
            </a:endParaRPr>
          </a:p>
          <a:p>
            <a:r>
              <a:rPr lang="en-US" sz="2000" dirty="0" smtClean="0">
                <a:solidFill>
                  <a:schemeClr val="tx1"/>
                </a:solidFill>
                <a:latin typeface="+mn-lt"/>
                <a:ea typeface="+mn-ea"/>
                <a:cs typeface="+mn-cs"/>
              </a:rPr>
              <a:t>(5.3.15.a.3) Compare and contrast the similarities and differences in life cycles of different organisms. </a:t>
            </a:r>
          </a:p>
          <a:p>
            <a:pPr eaLnBrk="1" hangingPunct="1">
              <a:buFontTx/>
              <a:buNone/>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403648" y="188640"/>
            <a:ext cx="5616575" cy="922338"/>
          </a:xfrm>
        </p:spPr>
        <p:txBody>
          <a:bodyPr/>
          <a:lstStyle/>
          <a:p>
            <a:pPr eaLnBrk="1" hangingPunct="1">
              <a:defRPr/>
            </a:pPr>
            <a:r>
              <a:rPr lang="en-US" sz="3600" b="1" smtClean="0">
                <a:effectLst>
                  <a:outerShdw blurRad="38100" dist="38100" dir="2700000" algn="tl">
                    <a:srgbClr val="C0C0C0"/>
                  </a:outerShdw>
                </a:effectLst>
              </a:rPr>
              <a:t>Brain Target 1 </a:t>
            </a:r>
            <a:br>
              <a:rPr lang="en-US" sz="3600" b="1" smtClean="0">
                <a:effectLst>
                  <a:outerShdw blurRad="38100" dist="38100" dir="2700000" algn="tl">
                    <a:srgbClr val="C0C0C0"/>
                  </a:outerShdw>
                </a:effectLst>
              </a:rPr>
            </a:br>
            <a:r>
              <a:rPr lang="en-US" sz="3600" b="1" smtClean="0">
                <a:effectLst>
                  <a:outerShdw blurRad="38100" dist="38100" dir="2700000" algn="tl">
                    <a:srgbClr val="C0C0C0"/>
                  </a:outerShdw>
                </a:effectLst>
              </a:rPr>
              <a:t>Emotional Connection</a:t>
            </a:r>
          </a:p>
        </p:txBody>
      </p:sp>
      <p:sp>
        <p:nvSpPr>
          <p:cNvPr id="3075" name="Rectangle 9"/>
          <p:cNvSpPr>
            <a:spLocks noGrp="1" noChangeArrowheads="1"/>
          </p:cNvSpPr>
          <p:nvPr>
            <p:ph type="body" idx="1"/>
          </p:nvPr>
        </p:nvSpPr>
        <p:spPr>
          <a:xfrm>
            <a:off x="251520" y="1600200"/>
            <a:ext cx="8640960" cy="4525963"/>
          </a:xfrm>
          <a:noFill/>
        </p:spPr>
        <p:txBody>
          <a:bodyPr/>
          <a:lstStyle/>
          <a:p>
            <a:pPr marL="514350" indent="-514350" eaLnBrk="1" hangingPunct="1">
              <a:buFont typeface="Courier New" pitchFamily="49" charset="0"/>
              <a:buChar char="o"/>
            </a:pPr>
            <a:r>
              <a:rPr lang="en-US" dirty="0" smtClean="0"/>
              <a:t>Get students emotionally invested in the novel.</a:t>
            </a:r>
          </a:p>
          <a:p>
            <a:pPr marL="914400" lvl="1" indent="-514350" eaLnBrk="1" hangingPunct="1">
              <a:buFont typeface="Courier New" pitchFamily="49" charset="0"/>
              <a:buChar char="o"/>
            </a:pPr>
            <a:r>
              <a:rPr lang="en-US" dirty="0" smtClean="0">
                <a:solidFill>
                  <a:schemeClr val="tx1"/>
                </a:solidFill>
                <a:latin typeface="+mn-lt"/>
              </a:rPr>
              <a:t>Place the unlabeled bottles of water on their desk before they come to class. Ask students, “If you could live forever just by drinking this bottle of water, what would you do?” Allow students to respond to the question in their journal. Ask: “Who do think </a:t>
            </a:r>
            <a:r>
              <a:rPr lang="en-US" i="1" dirty="0" smtClean="0">
                <a:solidFill>
                  <a:schemeClr val="tx1"/>
                </a:solidFill>
                <a:latin typeface="+mn-lt"/>
              </a:rPr>
              <a:t>would/would not</a:t>
            </a:r>
            <a:r>
              <a:rPr lang="en-US" dirty="0" smtClean="0">
                <a:solidFill>
                  <a:schemeClr val="tx1"/>
                </a:solidFill>
                <a:latin typeface="+mn-lt"/>
              </a:rPr>
              <a:t> like to live forever? Why?”</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403648" y="188640"/>
            <a:ext cx="5616575" cy="922338"/>
          </a:xfrm>
        </p:spPr>
        <p:txBody>
          <a:bodyPr/>
          <a:lstStyle/>
          <a:p>
            <a:pPr eaLnBrk="1" hangingPunct="1">
              <a:defRPr/>
            </a:pPr>
            <a:r>
              <a:rPr lang="en-US" sz="3600" b="1" smtClean="0">
                <a:effectLst>
                  <a:outerShdw blurRad="38100" dist="38100" dir="2700000" algn="tl">
                    <a:srgbClr val="C0C0C0"/>
                  </a:outerShdw>
                </a:effectLst>
              </a:rPr>
              <a:t>Brain Target 1 </a:t>
            </a:r>
            <a:br>
              <a:rPr lang="en-US" sz="3600" b="1" smtClean="0">
                <a:effectLst>
                  <a:outerShdw blurRad="38100" dist="38100" dir="2700000" algn="tl">
                    <a:srgbClr val="C0C0C0"/>
                  </a:outerShdw>
                </a:effectLst>
              </a:rPr>
            </a:br>
            <a:r>
              <a:rPr lang="en-US" sz="3600" b="1" smtClean="0">
                <a:effectLst>
                  <a:outerShdw blurRad="38100" dist="38100" dir="2700000" algn="tl">
                    <a:srgbClr val="C0C0C0"/>
                  </a:outerShdw>
                </a:effectLst>
              </a:rPr>
              <a:t>Emotional Connection</a:t>
            </a:r>
          </a:p>
        </p:txBody>
      </p:sp>
      <p:sp>
        <p:nvSpPr>
          <p:cNvPr id="3075" name="Rectangle 9"/>
          <p:cNvSpPr>
            <a:spLocks noGrp="1" noChangeArrowheads="1"/>
          </p:cNvSpPr>
          <p:nvPr>
            <p:ph type="body" idx="1"/>
          </p:nvPr>
        </p:nvSpPr>
        <p:spPr>
          <a:xfrm>
            <a:off x="251520" y="1600200"/>
            <a:ext cx="8640960" cy="4525963"/>
          </a:xfrm>
          <a:noFill/>
        </p:spPr>
        <p:txBody>
          <a:bodyPr/>
          <a:lstStyle/>
          <a:p>
            <a:pPr marL="514350" indent="-514350" eaLnBrk="1" hangingPunct="1">
              <a:buFont typeface="Courier New" pitchFamily="49" charset="0"/>
              <a:buChar char="o"/>
            </a:pPr>
            <a:r>
              <a:rPr lang="en-US" sz="2400" dirty="0" smtClean="0"/>
              <a:t>Throughout the unit students will engage in activities to emotionally connect them to the unit.</a:t>
            </a:r>
          </a:p>
          <a:p>
            <a:pPr lvl="1">
              <a:buFont typeface="Courier New" pitchFamily="49" charset="0"/>
              <a:buChar char="o"/>
            </a:pPr>
            <a:r>
              <a:rPr lang="en-US" sz="2400" dirty="0" smtClean="0">
                <a:solidFill>
                  <a:schemeClr val="tx1"/>
                </a:solidFill>
                <a:latin typeface="+mn-lt"/>
                <a:ea typeface="+mn-ea"/>
                <a:cs typeface="+mn-cs"/>
              </a:rPr>
              <a:t>The second day of the unit the students will enter the classroom to the sound of a music box. Display the music box for the students to see. </a:t>
            </a:r>
          </a:p>
          <a:p>
            <a:pPr lvl="1">
              <a:buFont typeface="Courier New" pitchFamily="49" charset="0"/>
              <a:buChar char="o"/>
            </a:pPr>
            <a:r>
              <a:rPr lang="en-US" sz="2400" dirty="0" smtClean="0">
                <a:solidFill>
                  <a:schemeClr val="tx1"/>
                </a:solidFill>
                <a:latin typeface="+mn-lt"/>
                <a:ea typeface="+mn-ea"/>
                <a:cs typeface="+mn-cs"/>
              </a:rPr>
              <a:t>Writing activity: Students will write a journal entry through Winnie’s eyes about being kidnapped. </a:t>
            </a:r>
          </a:p>
          <a:p>
            <a:pPr lvl="1">
              <a:buFont typeface="Courier New" pitchFamily="49" charset="0"/>
              <a:buChar char="o"/>
            </a:pPr>
            <a:r>
              <a:rPr lang="en-US" sz="2400" dirty="0" smtClean="0">
                <a:solidFill>
                  <a:schemeClr val="tx1"/>
                </a:solidFill>
                <a:latin typeface="+mn-lt"/>
                <a:ea typeface="+mn-ea"/>
                <a:cs typeface="+mn-cs"/>
              </a:rPr>
              <a:t>Tableau: Students will use facial expressions to represent how they think Winnie reacted when she found out the Tucks could live forever.  </a:t>
            </a:r>
          </a:p>
          <a:p>
            <a:pPr lvl="1">
              <a:buFont typeface="Courier New" pitchFamily="49" charset="0"/>
              <a:buChar char="o"/>
            </a:pPr>
            <a:r>
              <a:rPr lang="en-US" sz="2400" dirty="0" smtClean="0">
                <a:solidFill>
                  <a:schemeClr val="tx1"/>
                </a:solidFill>
                <a:latin typeface="+mn-lt"/>
                <a:ea typeface="+mn-ea"/>
                <a:cs typeface="+mn-cs"/>
              </a:rPr>
              <a:t>Take the students on a nature walk around the school grounds. </a:t>
            </a:r>
          </a:p>
          <a:p>
            <a:pPr marL="514350" indent="-514350" eaLnBrk="1" hangingPunct="1">
              <a:buFont typeface="Courier New" pitchFamily="49" charset="0"/>
              <a:buChar char="o"/>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2 </a:t>
            </a:r>
            <a:br>
              <a:rPr lang="en-US" sz="3600" b="1" dirty="0" smtClean="0">
                <a:solidFill>
                  <a:srgbClr val="000000"/>
                </a:solidFill>
                <a:effectLst>
                  <a:outerShdw blurRad="38100" dist="38100" dir="2700000" algn="tl">
                    <a:srgbClr val="C0C0C0"/>
                  </a:outerShdw>
                </a:effectLst>
              </a:rPr>
            </a:br>
            <a:r>
              <a:rPr lang="en-US" sz="3600" b="1" dirty="0" smtClean="0">
                <a:solidFill>
                  <a:srgbClr val="000000"/>
                </a:solidFill>
                <a:effectLst>
                  <a:outerShdw blurRad="38100" dist="38100" dir="2700000" algn="tl">
                    <a:srgbClr val="C0C0C0"/>
                  </a:outerShdw>
                </a:effectLst>
              </a:rPr>
              <a:t>Physical Environment</a:t>
            </a:r>
            <a:endParaRPr lang="en-US"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pPr eaLnBrk="1" hangingPunct="1">
              <a:buFont typeface="Courier New" pitchFamily="49" charset="0"/>
              <a:buChar char="o"/>
            </a:pPr>
            <a:r>
              <a:rPr lang="en-US" dirty="0" smtClean="0"/>
              <a:t>Incorporate forest theme in the classroom and classroom activities.</a:t>
            </a:r>
          </a:p>
          <a:p>
            <a:pPr lvl="1" eaLnBrk="1" hangingPunct="1">
              <a:buFont typeface="Courier New" pitchFamily="49" charset="0"/>
              <a:buChar char="o"/>
            </a:pPr>
            <a:r>
              <a:rPr lang="en-US" sz="2400" dirty="0" smtClean="0">
                <a:solidFill>
                  <a:schemeClr val="tx1"/>
                </a:solidFill>
                <a:latin typeface="+mn-lt"/>
                <a:ea typeface="+mn-ea"/>
                <a:cs typeface="+mn-cs"/>
              </a:rPr>
              <a:t>Begin the unit by transforming classroom into the forest like the setting in the novel. </a:t>
            </a:r>
            <a:endParaRPr lang="en-US" sz="2400" dirty="0" smtClean="0">
              <a:ea typeface="+mn-ea"/>
              <a:cs typeface="+mn-cs"/>
            </a:endParaRPr>
          </a:p>
          <a:p>
            <a:pPr lvl="1" eaLnBrk="1" hangingPunct="1">
              <a:buFont typeface="Courier New" pitchFamily="49" charset="0"/>
              <a:buChar char="o"/>
            </a:pPr>
            <a:r>
              <a:rPr lang="en-US" sz="2400" dirty="0" smtClean="0">
                <a:solidFill>
                  <a:schemeClr val="tx1"/>
                </a:solidFill>
                <a:latin typeface="+mn-lt"/>
                <a:ea typeface="+mn-ea"/>
                <a:cs typeface="+mn-cs"/>
              </a:rPr>
              <a:t>Students will use visualization to paint a picture of the forest where the spring is located during art class.</a:t>
            </a:r>
          </a:p>
          <a:p>
            <a:pPr lvl="1" eaLnBrk="1" hangingPunct="1">
              <a:buFont typeface="Courier New" pitchFamily="49" charset="0"/>
              <a:buChar char="o"/>
            </a:pPr>
            <a:r>
              <a:rPr lang="en-US" sz="2400" dirty="0" smtClean="0">
                <a:solidFill>
                  <a:schemeClr val="tx1"/>
                </a:solidFill>
                <a:latin typeface="+mn-lt"/>
                <a:ea typeface="+mn-ea"/>
                <a:cs typeface="+mn-cs"/>
              </a:rPr>
              <a:t>Create a display outside the classroom for school community to read the legends created by the students (also BT-5).</a:t>
            </a:r>
          </a:p>
          <a:p>
            <a:pPr lvl="1" eaLnBrk="1" hangingPunct="1">
              <a:buFont typeface="Courier New" pitchFamily="49" charset="0"/>
              <a:buChar char="o"/>
            </a:pPr>
            <a:r>
              <a:rPr lang="en-US" sz="2400" dirty="0" smtClean="0">
                <a:solidFill>
                  <a:schemeClr val="tx1"/>
                </a:solidFill>
                <a:latin typeface="+mn-lt"/>
                <a:ea typeface="+mn-ea"/>
                <a:cs typeface="+mn-cs"/>
              </a:rPr>
              <a:t>Anchor chart on theme (also BT-4).</a:t>
            </a:r>
          </a:p>
          <a:p>
            <a:pPr eaLnBrk="1" hangingPunct="1">
              <a:buFont typeface="Courier New" pitchFamily="49" charset="0"/>
              <a:buChar char="o"/>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2 </a:t>
            </a:r>
            <a:br>
              <a:rPr lang="en-US" sz="3600" b="1" dirty="0" smtClean="0">
                <a:solidFill>
                  <a:srgbClr val="000000"/>
                </a:solidFill>
                <a:effectLst>
                  <a:outerShdw blurRad="38100" dist="38100" dir="2700000" algn="tl">
                    <a:srgbClr val="C0C0C0"/>
                  </a:outerShdw>
                </a:effectLst>
              </a:rPr>
            </a:br>
            <a:r>
              <a:rPr lang="en-US" sz="3600" b="1" dirty="0" smtClean="0">
                <a:solidFill>
                  <a:srgbClr val="000000"/>
                </a:solidFill>
                <a:effectLst>
                  <a:outerShdw blurRad="38100" dist="38100" dir="2700000" algn="tl">
                    <a:srgbClr val="C0C0C0"/>
                  </a:outerShdw>
                </a:effectLst>
              </a:rPr>
              <a:t>Physical Environment</a:t>
            </a:r>
            <a:endParaRPr lang="en-US"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pPr eaLnBrk="1" hangingPunct="1">
              <a:buFont typeface="Courier New" pitchFamily="49" charset="0"/>
              <a:buChar char="o"/>
            </a:pPr>
            <a:r>
              <a:rPr lang="en-US" dirty="0" smtClean="0"/>
              <a:t>Classroom forest scene</a:t>
            </a:r>
          </a:p>
          <a:p>
            <a:pPr eaLnBrk="1" hangingPunct="1">
              <a:buFont typeface="Courier New" pitchFamily="49" charset="0"/>
              <a:buChar char="o"/>
            </a:pPr>
            <a:r>
              <a:rPr lang="en-US" dirty="0" smtClean="0"/>
              <a:t>Nature walk at school</a:t>
            </a:r>
          </a:p>
        </p:txBody>
      </p:sp>
      <p:sp>
        <p:nvSpPr>
          <p:cNvPr id="6146" name="AutoShape 2" descr="http://media-cache9.pinterest.com/upload/268738302734212334_OuDxCEs3_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forest.jpg"/>
          <p:cNvPicPr>
            <a:picLocks noChangeAspect="1"/>
          </p:cNvPicPr>
          <p:nvPr/>
        </p:nvPicPr>
        <p:blipFill>
          <a:blip r:embed="rId3" cstate="print"/>
          <a:stretch>
            <a:fillRect/>
          </a:stretch>
        </p:blipFill>
        <p:spPr>
          <a:xfrm>
            <a:off x="5292080" y="1484784"/>
            <a:ext cx="3650704" cy="4867606"/>
          </a:xfrm>
          <a:prstGeom prst="rect">
            <a:avLst/>
          </a:prstGeom>
        </p:spPr>
      </p:pic>
      <p:pic>
        <p:nvPicPr>
          <p:cNvPr id="6" name="Picture 5" descr="5201b.jpg"/>
          <p:cNvPicPr>
            <a:picLocks noChangeAspect="1"/>
          </p:cNvPicPr>
          <p:nvPr/>
        </p:nvPicPr>
        <p:blipFill>
          <a:blip r:embed="rId4" cstate="print"/>
          <a:stretch>
            <a:fillRect/>
          </a:stretch>
        </p:blipFill>
        <p:spPr>
          <a:xfrm>
            <a:off x="395536" y="3068960"/>
            <a:ext cx="4426312" cy="33197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403648" y="188640"/>
            <a:ext cx="5616575" cy="922338"/>
          </a:xfrm>
        </p:spPr>
        <p:txBody>
          <a:bodyPr/>
          <a:lstStyle/>
          <a:p>
            <a:pPr eaLnBrk="1" hangingPunct="1">
              <a:defRPr/>
            </a:pPr>
            <a:r>
              <a:rPr lang="en-US" sz="3600" b="1" dirty="0" smtClean="0">
                <a:effectLst>
                  <a:outerShdw blurRad="38100" dist="38100" dir="2700000" algn="tl">
                    <a:srgbClr val="C0C0C0"/>
                  </a:outerShdw>
                </a:effectLst>
              </a:rPr>
              <a:t>Brain Target 3 </a:t>
            </a:r>
            <a:br>
              <a:rPr lang="en-US" sz="3600" b="1" dirty="0" smtClean="0">
                <a:effectLst>
                  <a:outerShdw blurRad="38100" dist="38100" dir="2700000" algn="tl">
                    <a:srgbClr val="C0C0C0"/>
                  </a:outerShdw>
                </a:effectLst>
              </a:rPr>
            </a:br>
            <a:r>
              <a:rPr lang="en-US" sz="3600" b="1" dirty="0" smtClean="0">
                <a:effectLst>
                  <a:outerShdw blurRad="38100" dist="38100" dir="2700000" algn="tl">
                    <a:srgbClr val="C0C0C0"/>
                  </a:outerShdw>
                </a:effectLst>
              </a:rPr>
              <a:t>Concept Map</a:t>
            </a:r>
          </a:p>
        </p:txBody>
      </p:sp>
      <p:graphicFrame>
        <p:nvGraphicFramePr>
          <p:cNvPr id="6" name="Diagram 5"/>
          <p:cNvGraphicFramePr/>
          <p:nvPr/>
        </p:nvGraphicFramePr>
        <p:xfrm>
          <a:off x="357158" y="1500174"/>
          <a:ext cx="850112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1475705" y="188640"/>
            <a:ext cx="5616575" cy="922338"/>
          </a:xfrm>
        </p:spPr>
        <p:txBody>
          <a:bodyPr/>
          <a:lstStyle/>
          <a:p>
            <a:pPr eaLnBrk="1" hangingPunct="1">
              <a:defRPr/>
            </a:pPr>
            <a:r>
              <a:rPr lang="en-US" sz="3600" b="1" dirty="0" smtClean="0">
                <a:solidFill>
                  <a:srgbClr val="000000"/>
                </a:solidFill>
                <a:effectLst>
                  <a:outerShdw blurRad="38100" dist="38100" dir="2700000" algn="tl">
                    <a:srgbClr val="C0C0C0"/>
                  </a:outerShdw>
                </a:effectLst>
              </a:rPr>
              <a:t>Brain Target 3 </a:t>
            </a:r>
            <a:br>
              <a:rPr lang="en-US" sz="3600" b="1" dirty="0" smtClean="0">
                <a:solidFill>
                  <a:srgbClr val="000000"/>
                </a:solidFill>
                <a:effectLst>
                  <a:outerShdw blurRad="38100" dist="38100" dir="2700000" algn="tl">
                    <a:srgbClr val="C0C0C0"/>
                  </a:outerShdw>
                </a:effectLst>
              </a:rPr>
            </a:br>
            <a:r>
              <a:rPr lang="en-US" sz="3600" b="1" dirty="0" smtClean="0">
                <a:solidFill>
                  <a:srgbClr val="000000"/>
                </a:solidFill>
                <a:effectLst>
                  <a:outerShdw blurRad="38100" dist="38100" dir="2700000" algn="tl">
                    <a:srgbClr val="C0C0C0"/>
                  </a:outerShdw>
                </a:effectLst>
              </a:rPr>
              <a:t>Learning Goals</a:t>
            </a:r>
            <a:endParaRPr lang="en-US" b="1" dirty="0" smtClean="0">
              <a:effectLst>
                <a:outerShdw blurRad="38100" dist="38100" dir="2700000" algn="tl">
                  <a:srgbClr val="C0C0C0"/>
                </a:outerShdw>
              </a:effectLst>
            </a:endParaRPr>
          </a:p>
        </p:txBody>
      </p:sp>
      <p:sp>
        <p:nvSpPr>
          <p:cNvPr id="4099" name="Rectangle 7"/>
          <p:cNvSpPr>
            <a:spLocks noGrp="1" noChangeArrowheads="1"/>
          </p:cNvSpPr>
          <p:nvPr>
            <p:ph type="body" idx="1"/>
          </p:nvPr>
        </p:nvSpPr>
        <p:spPr>
          <a:noFill/>
        </p:spPr>
        <p:txBody>
          <a:bodyPr/>
          <a:lstStyle/>
          <a:p>
            <a:pPr>
              <a:buFont typeface="Courier New" pitchFamily="49" charset="0"/>
              <a:buChar char="o"/>
            </a:pPr>
            <a:r>
              <a:rPr lang="en-US" dirty="0" smtClean="0">
                <a:solidFill>
                  <a:schemeClr val="tx1"/>
                </a:solidFill>
                <a:latin typeface="+mn-lt"/>
                <a:ea typeface="+mn-ea"/>
                <a:cs typeface="+mn-cs"/>
              </a:rPr>
              <a:t>Identify the characters, setting, plot, and theme in a literary work.</a:t>
            </a:r>
          </a:p>
          <a:p>
            <a:pPr>
              <a:buFont typeface="Courier New" pitchFamily="49" charset="0"/>
              <a:buChar char="o"/>
            </a:pPr>
            <a:r>
              <a:rPr lang="en-US" dirty="0" smtClean="0">
                <a:solidFill>
                  <a:schemeClr val="tx1"/>
                </a:solidFill>
                <a:latin typeface="+mn-lt"/>
                <a:ea typeface="+mn-ea"/>
                <a:cs typeface="+mn-cs"/>
              </a:rPr>
              <a:t>Identify figurative language that contributes to meaning of the story.</a:t>
            </a:r>
          </a:p>
          <a:p>
            <a:pPr>
              <a:buFont typeface="Courier New" pitchFamily="49" charset="0"/>
              <a:buChar char="o"/>
            </a:pPr>
            <a:r>
              <a:rPr lang="en-US" dirty="0" smtClean="0">
                <a:solidFill>
                  <a:schemeClr val="tx1"/>
                </a:solidFill>
                <a:latin typeface="+mn-lt"/>
                <a:ea typeface="+mn-ea"/>
                <a:cs typeface="+mn-cs"/>
              </a:rPr>
              <a:t>Create a narrative story.</a:t>
            </a:r>
          </a:p>
          <a:p>
            <a:pPr>
              <a:buFont typeface="Courier New" pitchFamily="49" charset="0"/>
              <a:buChar char="o"/>
            </a:pPr>
            <a:r>
              <a:rPr lang="en-US" dirty="0" smtClean="0">
                <a:solidFill>
                  <a:schemeClr val="tx1"/>
                </a:solidFill>
                <a:latin typeface="+mn-lt"/>
                <a:ea typeface="+mn-ea"/>
                <a:cs typeface="+mn-cs"/>
              </a:rPr>
              <a:t>Describe key aspects of the human life cycle. </a:t>
            </a:r>
          </a:p>
          <a:p>
            <a:pPr>
              <a:buFont typeface="Courier New" pitchFamily="49" charset="0"/>
              <a:buChar char="o"/>
            </a:pPr>
            <a:r>
              <a:rPr lang="en-US" dirty="0" smtClean="0">
                <a:solidFill>
                  <a:schemeClr val="tx1"/>
                </a:solidFill>
                <a:latin typeface="+mn-lt"/>
                <a:ea typeface="+mn-ea"/>
                <a:cs typeface="+mn-cs"/>
              </a:rPr>
              <a:t>Write an informative text.</a:t>
            </a:r>
          </a:p>
          <a:p>
            <a:pPr eaLnBrk="1" hangingPunct="1">
              <a:buFontTx/>
              <a:buNone/>
            </a:pPr>
            <a:endParaRPr lang="fr-F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959</Words>
  <Application>Microsoft Office PowerPoint</Application>
  <PresentationFormat>On-screen Show (4:3)</PresentationFormat>
  <Paragraphs>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Modèle par défaut</vt:lpstr>
      <vt:lpstr>Tuck Everlasting</vt:lpstr>
      <vt:lpstr>Why Tuck Everlasting?</vt:lpstr>
      <vt:lpstr>Content Standards</vt:lpstr>
      <vt:lpstr>Brain Target 1  Emotional Connection</vt:lpstr>
      <vt:lpstr>Brain Target 1  Emotional Connection</vt:lpstr>
      <vt:lpstr>Brain Target 2  Physical Environment</vt:lpstr>
      <vt:lpstr>Brain Target 2  Physical Environment</vt:lpstr>
      <vt:lpstr>Brain Target 3  Concept Map</vt:lpstr>
      <vt:lpstr>Brain Target 3  Learning Goals</vt:lpstr>
      <vt:lpstr>Brain Target 3  Introductory Big Picture Activity</vt:lpstr>
      <vt:lpstr>Brain Target 4  Mastery and Procedural Knowledge</vt:lpstr>
      <vt:lpstr>Brain Target 4  Mastery and Procedural Knowledge</vt:lpstr>
      <vt:lpstr>Brain Target 4  Mastery and Procedural Knowledge</vt:lpstr>
      <vt:lpstr>Brain Target 5  Extension and Application</vt:lpstr>
      <vt:lpstr>Brain Target 5  Extension and Application</vt:lpstr>
      <vt:lpstr>Brain Target 6 Evaluating Learning</vt:lpstr>
      <vt:lpstr>Brain Target 6 Evaluating Learning</vt:lpstr>
      <vt:lpstr>Slide 18</vt:lpstr>
    </vt:vector>
  </TitlesOfParts>
  <Company>Party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Mediac</dc:creator>
  <cp:lastModifiedBy>mhardim1</cp:lastModifiedBy>
  <cp:revision>32</cp:revision>
  <dcterms:created xsi:type="dcterms:W3CDTF">2007-06-01T15:54:39Z</dcterms:created>
  <dcterms:modified xsi:type="dcterms:W3CDTF">2012-07-05T16:04:03Z</dcterms:modified>
</cp:coreProperties>
</file>